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Lst>
  <p:notesMasterIdLst>
    <p:notesMasterId r:id="rId33"/>
  </p:notesMasterIdLst>
  <p:sldIdLst>
    <p:sldId id="402" r:id="rId3"/>
    <p:sldId id="385" r:id="rId4"/>
    <p:sldId id="267" r:id="rId5"/>
    <p:sldId id="380" r:id="rId6"/>
    <p:sldId id="384" r:id="rId7"/>
    <p:sldId id="378" r:id="rId8"/>
    <p:sldId id="390" r:id="rId9"/>
    <p:sldId id="263" r:id="rId10"/>
    <p:sldId id="269" r:id="rId11"/>
    <p:sldId id="309" r:id="rId12"/>
    <p:sldId id="312" r:id="rId13"/>
    <p:sldId id="307" r:id="rId14"/>
    <p:sldId id="311" r:id="rId15"/>
    <p:sldId id="304" r:id="rId16"/>
    <p:sldId id="398" r:id="rId17"/>
    <p:sldId id="400" r:id="rId18"/>
    <p:sldId id="401" r:id="rId19"/>
    <p:sldId id="264" r:id="rId20"/>
    <p:sldId id="266" r:id="rId21"/>
    <p:sldId id="399" r:id="rId22"/>
    <p:sldId id="275" r:id="rId23"/>
    <p:sldId id="265" r:id="rId24"/>
    <p:sldId id="277" r:id="rId25"/>
    <p:sldId id="278" r:id="rId26"/>
    <p:sldId id="279" r:id="rId27"/>
    <p:sldId id="280" r:id="rId28"/>
    <p:sldId id="394" r:id="rId29"/>
    <p:sldId id="281" r:id="rId30"/>
    <p:sldId id="283" r:id="rId31"/>
    <p:sldId id="282" r:id="rId32"/>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22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CCFFCC"/>
    <a:srgbClr val="FF9409"/>
    <a:srgbClr val="FFFFFF"/>
    <a:srgbClr val="97CCD4"/>
    <a:srgbClr val="B6DAFE"/>
    <a:srgbClr val="3F8F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281C38-1913-4C23-B80D-ECD497278C38}" v="34" dt="2022-12-08T03:36:39.2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42" autoAdjust="0"/>
    <p:restoredTop sz="94660"/>
  </p:normalViewPr>
  <p:slideViewPr>
    <p:cSldViewPr snapToGrid="0">
      <p:cViewPr varScale="1">
        <p:scale>
          <a:sx n="112" d="100"/>
          <a:sy n="112" d="100"/>
        </p:scale>
        <p:origin x="756" y="96"/>
      </p:cViewPr>
      <p:guideLst>
        <p:guide orient="horz" pos="2160"/>
        <p:guide pos="3840"/>
        <p:guide orient="horz" pos="226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6/11/relationships/changesInfo" Target="changesInfos/changesInfo1.xml"/><Relationship Id="rId21" Type="http://schemas.openxmlformats.org/officeDocument/2006/relationships/slide" Target="slides/slide19.xml"/><Relationship Id="rId34" Type="http://schemas.openxmlformats.org/officeDocument/2006/relationships/tags" Target="tags/tag1.xml"/><Relationship Id="rId42"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anie Lin" userId="c1aca9b26bc44427" providerId="LiveId" clId="{355F03BD-A8C6-4A32-92BC-3D31A903C283}"/>
    <pc:docChg chg="custSel modSld">
      <pc:chgData name="Melanie Lin" userId="c1aca9b26bc44427" providerId="LiveId" clId="{355F03BD-A8C6-4A32-92BC-3D31A903C283}" dt="2022-12-07T17:01:02.212" v="430" actId="20577"/>
      <pc:docMkLst>
        <pc:docMk/>
      </pc:docMkLst>
      <pc:sldChg chg="modSp mod">
        <pc:chgData name="Melanie Lin" userId="c1aca9b26bc44427" providerId="LiveId" clId="{355F03BD-A8C6-4A32-92BC-3D31A903C283}" dt="2022-12-07T17:01:02.212" v="430" actId="20577"/>
        <pc:sldMkLst>
          <pc:docMk/>
          <pc:sldMk cId="2979702578" sldId="378"/>
        </pc:sldMkLst>
        <pc:graphicFrameChg chg="modGraphic">
          <ac:chgData name="Melanie Lin" userId="c1aca9b26bc44427" providerId="LiveId" clId="{355F03BD-A8C6-4A32-92BC-3D31A903C283}" dt="2022-12-07T17:01:02.212" v="430" actId="20577"/>
          <ac:graphicFrameMkLst>
            <pc:docMk/>
            <pc:sldMk cId="2979702578" sldId="378"/>
            <ac:graphicFrameMk id="7" creationId="{C80AC010-7FC6-4E7A-9C19-1E29AA633E6E}"/>
          </ac:graphicFrameMkLst>
        </pc:graphicFrameChg>
      </pc:sldChg>
    </pc:docChg>
  </pc:docChgLst>
  <pc:docChgLst>
    <pc:chgData name="Melanie Lin" userId="c1aca9b26bc44427" providerId="LiveId" clId="{D5EB184F-70C4-4B64-9C60-BD5C7084ACE6}"/>
    <pc:docChg chg="custSel addSld modSld sldOrd">
      <pc:chgData name="Melanie Lin" userId="c1aca9b26bc44427" providerId="LiveId" clId="{D5EB184F-70C4-4B64-9C60-BD5C7084ACE6}" dt="2021-11-21T17:56:52.736" v="70" actId="1076"/>
      <pc:docMkLst>
        <pc:docMk/>
      </pc:docMkLst>
      <pc:sldChg chg="ord">
        <pc:chgData name="Melanie Lin" userId="c1aca9b26bc44427" providerId="LiveId" clId="{D5EB184F-70C4-4B64-9C60-BD5C7084ACE6}" dt="2021-11-21T17:48:15.229" v="65"/>
        <pc:sldMkLst>
          <pc:docMk/>
          <pc:sldMk cId="3232717317" sldId="311"/>
        </pc:sldMkLst>
      </pc:sldChg>
      <pc:sldChg chg="ord">
        <pc:chgData name="Melanie Lin" userId="c1aca9b26bc44427" providerId="LiveId" clId="{D5EB184F-70C4-4B64-9C60-BD5C7084ACE6}" dt="2021-11-21T17:48:20.026" v="67"/>
        <pc:sldMkLst>
          <pc:docMk/>
          <pc:sldMk cId="656425247" sldId="312"/>
        </pc:sldMkLst>
      </pc:sldChg>
      <pc:sldChg chg="modSp mod">
        <pc:chgData name="Melanie Lin" userId="c1aca9b26bc44427" providerId="LiveId" clId="{D5EB184F-70C4-4B64-9C60-BD5C7084ACE6}" dt="2021-11-21T17:56:52.736" v="70" actId="1076"/>
        <pc:sldMkLst>
          <pc:docMk/>
          <pc:sldMk cId="3494591628" sldId="380"/>
        </pc:sldMkLst>
        <pc:picChg chg="mod">
          <ac:chgData name="Melanie Lin" userId="c1aca9b26bc44427" providerId="LiveId" clId="{D5EB184F-70C4-4B64-9C60-BD5C7084ACE6}" dt="2021-11-21T17:56:52.736" v="70" actId="1076"/>
          <ac:picMkLst>
            <pc:docMk/>
            <pc:sldMk cId="3494591628" sldId="380"/>
            <ac:picMk id="5" creationId="{00000000-0000-0000-0000-000000000000}"/>
          </ac:picMkLst>
        </pc:picChg>
      </pc:sldChg>
      <pc:sldChg chg="modSp mod">
        <pc:chgData name="Melanie Lin" userId="c1aca9b26bc44427" providerId="LiveId" clId="{D5EB184F-70C4-4B64-9C60-BD5C7084ACE6}" dt="2021-11-21T17:56:46.033" v="69" actId="1076"/>
        <pc:sldMkLst>
          <pc:docMk/>
          <pc:sldMk cId="3784090214" sldId="385"/>
        </pc:sldMkLst>
        <pc:picChg chg="mod">
          <ac:chgData name="Melanie Lin" userId="c1aca9b26bc44427" providerId="LiveId" clId="{D5EB184F-70C4-4B64-9C60-BD5C7084ACE6}" dt="2021-11-21T17:56:46.033" v="69" actId="1076"/>
          <ac:picMkLst>
            <pc:docMk/>
            <pc:sldMk cId="3784090214" sldId="385"/>
            <ac:picMk id="4" creationId="{00000000-0000-0000-0000-000000000000}"/>
          </ac:picMkLst>
        </pc:picChg>
      </pc:sldChg>
      <pc:sldChg chg="addSp delSp modSp new mod">
        <pc:chgData name="Melanie Lin" userId="c1aca9b26bc44427" providerId="LiveId" clId="{D5EB184F-70C4-4B64-9C60-BD5C7084ACE6}" dt="2021-11-21T17:47:55.902" v="63" actId="1076"/>
        <pc:sldMkLst>
          <pc:docMk/>
          <pc:sldMk cId="2614116415" sldId="388"/>
        </pc:sldMkLst>
        <pc:spChg chg="add del mod">
          <ac:chgData name="Melanie Lin" userId="c1aca9b26bc44427" providerId="LiveId" clId="{D5EB184F-70C4-4B64-9C60-BD5C7084ACE6}" dt="2021-11-21T17:47:34.934" v="43" actId="21"/>
          <ac:spMkLst>
            <pc:docMk/>
            <pc:sldMk cId="2614116415" sldId="388"/>
            <ac:spMk id="2" creationId="{5C38AE46-F012-4E84-A0C0-9A82BC06BCB0}"/>
          </ac:spMkLst>
        </pc:spChg>
        <pc:spChg chg="add mod">
          <ac:chgData name="Melanie Lin" userId="c1aca9b26bc44427" providerId="LiveId" clId="{D5EB184F-70C4-4B64-9C60-BD5C7084ACE6}" dt="2021-11-21T17:47:55.902" v="63" actId="1076"/>
          <ac:spMkLst>
            <pc:docMk/>
            <pc:sldMk cId="2614116415" sldId="388"/>
            <ac:spMk id="3" creationId="{47536C0D-56E9-48EA-A819-17FE79814489}"/>
          </ac:spMkLst>
        </pc:spChg>
      </pc:sldChg>
    </pc:docChg>
  </pc:docChgLst>
  <pc:docChgLst>
    <pc:chgData name="Melanie Lin" userId="c1aca9b26bc44427" providerId="LiveId" clId="{5F281C38-1913-4C23-B80D-ECD497278C38}"/>
    <pc:docChg chg="custSel addSld delSld modSld sldOrd">
      <pc:chgData name="Melanie Lin" userId="c1aca9b26bc44427" providerId="LiveId" clId="{5F281C38-1913-4C23-B80D-ECD497278C38}" dt="2022-12-08T04:29:23.722" v="531" actId="1076"/>
      <pc:docMkLst>
        <pc:docMk/>
      </pc:docMkLst>
      <pc:sldChg chg="del">
        <pc:chgData name="Melanie Lin" userId="c1aca9b26bc44427" providerId="LiveId" clId="{5F281C38-1913-4C23-B80D-ECD497278C38}" dt="2022-12-07T17:36:53.880" v="179" actId="2696"/>
        <pc:sldMkLst>
          <pc:docMk/>
          <pc:sldMk cId="0" sldId="260"/>
        </pc:sldMkLst>
      </pc:sldChg>
      <pc:sldChg chg="add del">
        <pc:chgData name="Melanie Lin" userId="c1aca9b26bc44427" providerId="LiveId" clId="{5F281C38-1913-4C23-B80D-ECD497278C38}" dt="2022-12-07T17:37:19.955" v="180" actId="2696"/>
        <pc:sldMkLst>
          <pc:docMk/>
          <pc:sldMk cId="0" sldId="261"/>
        </pc:sldMkLst>
      </pc:sldChg>
      <pc:sldChg chg="add del">
        <pc:chgData name="Melanie Lin" userId="c1aca9b26bc44427" providerId="LiveId" clId="{5F281C38-1913-4C23-B80D-ECD497278C38}" dt="2022-12-07T17:37:19.955" v="180" actId="2696"/>
        <pc:sldMkLst>
          <pc:docMk/>
          <pc:sldMk cId="0" sldId="262"/>
        </pc:sldMkLst>
      </pc:sldChg>
      <pc:sldChg chg="ord">
        <pc:chgData name="Melanie Lin" userId="c1aca9b26bc44427" providerId="LiveId" clId="{5F281C38-1913-4C23-B80D-ECD497278C38}" dt="2022-12-07T17:33:02.811" v="137"/>
        <pc:sldMkLst>
          <pc:docMk/>
          <pc:sldMk cId="0" sldId="263"/>
        </pc:sldMkLst>
      </pc:sldChg>
      <pc:sldChg chg="del">
        <pc:chgData name="Melanie Lin" userId="c1aca9b26bc44427" providerId="LiveId" clId="{5F281C38-1913-4C23-B80D-ECD497278C38}" dt="2022-12-07T17:39:33.675" v="184" actId="2696"/>
        <pc:sldMkLst>
          <pc:docMk/>
          <pc:sldMk cId="1068854084" sldId="264"/>
        </pc:sldMkLst>
      </pc:sldChg>
      <pc:sldChg chg="modSp mod ord">
        <pc:chgData name="Melanie Lin" userId="c1aca9b26bc44427" providerId="LiveId" clId="{5F281C38-1913-4C23-B80D-ECD497278C38}" dt="2022-12-08T04:29:23.722" v="531" actId="1076"/>
        <pc:sldMkLst>
          <pc:docMk/>
          <pc:sldMk cId="3748456645" sldId="265"/>
        </pc:sldMkLst>
        <pc:spChg chg="mod">
          <ac:chgData name="Melanie Lin" userId="c1aca9b26bc44427" providerId="LiveId" clId="{5F281C38-1913-4C23-B80D-ECD497278C38}" dt="2022-12-08T04:29:23.722" v="531" actId="1076"/>
          <ac:spMkLst>
            <pc:docMk/>
            <pc:sldMk cId="3748456645" sldId="265"/>
            <ac:spMk id="125" creationId="{00000000-0000-0000-0000-000000000000}"/>
          </ac:spMkLst>
        </pc:spChg>
      </pc:sldChg>
      <pc:sldChg chg="modSp del mod">
        <pc:chgData name="Melanie Lin" userId="c1aca9b26bc44427" providerId="LiveId" clId="{5F281C38-1913-4C23-B80D-ECD497278C38}" dt="2022-12-08T04:28:48.912" v="526" actId="1076"/>
        <pc:sldMkLst>
          <pc:docMk/>
          <pc:sldMk cId="2839377774" sldId="266"/>
        </pc:sldMkLst>
        <pc:picChg chg="mod">
          <ac:chgData name="Melanie Lin" userId="c1aca9b26bc44427" providerId="LiveId" clId="{5F281C38-1913-4C23-B80D-ECD497278C38}" dt="2022-12-08T04:28:48.912" v="526" actId="1076"/>
          <ac:picMkLst>
            <pc:docMk/>
            <pc:sldMk cId="2839377774" sldId="266"/>
            <ac:picMk id="130" creationId="{00000000-0000-0000-0000-000000000000}"/>
          </ac:picMkLst>
        </pc:picChg>
      </pc:sldChg>
      <pc:sldChg chg="delSp modSp mod ord">
        <pc:chgData name="Melanie Lin" userId="c1aca9b26bc44427" providerId="LiveId" clId="{5F281C38-1913-4C23-B80D-ECD497278C38}" dt="2022-12-07T19:05:52.651" v="361"/>
        <pc:sldMkLst>
          <pc:docMk/>
          <pc:sldMk cId="0" sldId="267"/>
        </pc:sldMkLst>
        <pc:spChg chg="del">
          <ac:chgData name="Melanie Lin" userId="c1aca9b26bc44427" providerId="LiveId" clId="{5F281C38-1913-4C23-B80D-ECD497278C38}" dt="2022-12-07T19:05:38.955" v="357" actId="21"/>
          <ac:spMkLst>
            <pc:docMk/>
            <pc:sldMk cId="0" sldId="267"/>
            <ac:spMk id="137" creationId="{00000000-0000-0000-0000-000000000000}"/>
          </ac:spMkLst>
        </pc:spChg>
        <pc:picChg chg="mod">
          <ac:chgData name="Melanie Lin" userId="c1aca9b26bc44427" providerId="LiveId" clId="{5F281C38-1913-4C23-B80D-ECD497278C38}" dt="2022-12-07T19:05:50.954" v="359" actId="1076"/>
          <ac:picMkLst>
            <pc:docMk/>
            <pc:sldMk cId="0" sldId="267"/>
            <ac:picMk id="136" creationId="{00000000-0000-0000-0000-000000000000}"/>
          </ac:picMkLst>
        </pc:picChg>
      </pc:sldChg>
      <pc:sldChg chg="del">
        <pc:chgData name="Melanie Lin" userId="c1aca9b26bc44427" providerId="LiveId" clId="{5F281C38-1913-4C23-B80D-ECD497278C38}" dt="2022-12-07T17:41:04.935" v="186" actId="2696"/>
        <pc:sldMkLst>
          <pc:docMk/>
          <pc:sldMk cId="0" sldId="274"/>
        </pc:sldMkLst>
      </pc:sldChg>
      <pc:sldChg chg="delSp mod">
        <pc:chgData name="Melanie Lin" userId="c1aca9b26bc44427" providerId="LiveId" clId="{5F281C38-1913-4C23-B80D-ECD497278C38}" dt="2022-12-08T04:28:52.568" v="527" actId="21"/>
        <pc:sldMkLst>
          <pc:docMk/>
          <pc:sldMk cId="0" sldId="275"/>
        </pc:sldMkLst>
        <pc:spChg chg="del">
          <ac:chgData name="Melanie Lin" userId="c1aca9b26bc44427" providerId="LiveId" clId="{5F281C38-1913-4C23-B80D-ECD497278C38}" dt="2022-12-08T04:28:52.568" v="527" actId="21"/>
          <ac:spMkLst>
            <pc:docMk/>
            <pc:sldMk cId="0" sldId="275"/>
            <ac:spMk id="246" creationId="{00000000-0000-0000-0000-000000000000}"/>
          </ac:spMkLst>
        </pc:spChg>
      </pc:sldChg>
      <pc:sldChg chg="del">
        <pc:chgData name="Melanie Lin" userId="c1aca9b26bc44427" providerId="LiveId" clId="{5F281C38-1913-4C23-B80D-ECD497278C38}" dt="2022-12-07T17:42:50.110" v="242" actId="2696"/>
        <pc:sldMkLst>
          <pc:docMk/>
          <pc:sldMk cId="0" sldId="280"/>
        </pc:sldMkLst>
      </pc:sldChg>
      <pc:sldChg chg="del">
        <pc:chgData name="Melanie Lin" userId="c1aca9b26bc44427" providerId="LiveId" clId="{5F281C38-1913-4C23-B80D-ECD497278C38}" dt="2022-12-07T17:42:57.297" v="243" actId="2696"/>
        <pc:sldMkLst>
          <pc:docMk/>
          <pc:sldMk cId="190509355" sldId="280"/>
        </pc:sldMkLst>
      </pc:sldChg>
      <pc:sldChg chg="del">
        <pc:chgData name="Melanie Lin" userId="c1aca9b26bc44427" providerId="LiveId" clId="{5F281C38-1913-4C23-B80D-ECD497278C38}" dt="2022-12-07T17:42:50.110" v="242" actId="2696"/>
        <pc:sldMkLst>
          <pc:docMk/>
          <pc:sldMk cId="2212270242" sldId="281"/>
        </pc:sldMkLst>
      </pc:sldChg>
      <pc:sldChg chg="addSp delSp modSp mod ord">
        <pc:chgData name="Melanie Lin" userId="c1aca9b26bc44427" providerId="LiveId" clId="{5F281C38-1913-4C23-B80D-ECD497278C38}" dt="2022-12-07T19:07:47.278" v="434" actId="1076"/>
        <pc:sldMkLst>
          <pc:docMk/>
          <pc:sldMk cId="0" sldId="283"/>
        </pc:sldMkLst>
        <pc:spChg chg="add mod">
          <ac:chgData name="Melanie Lin" userId="c1aca9b26bc44427" providerId="LiveId" clId="{5F281C38-1913-4C23-B80D-ECD497278C38}" dt="2022-12-07T17:47:37.885" v="332" actId="1076"/>
          <ac:spMkLst>
            <pc:docMk/>
            <pc:sldMk cId="0" sldId="283"/>
            <ac:spMk id="2" creationId="{B7033AEB-95FB-C998-A791-516FEF947A87}"/>
          </ac:spMkLst>
        </pc:spChg>
        <pc:spChg chg="mod">
          <ac:chgData name="Melanie Lin" userId="c1aca9b26bc44427" providerId="LiveId" clId="{5F281C38-1913-4C23-B80D-ECD497278C38}" dt="2022-12-07T17:48:32.126" v="339" actId="5793"/>
          <ac:spMkLst>
            <pc:docMk/>
            <pc:sldMk cId="0" sldId="283"/>
            <ac:spMk id="365" creationId="{00000000-0000-0000-0000-000000000000}"/>
          </ac:spMkLst>
        </pc:spChg>
        <pc:spChg chg="del mod">
          <ac:chgData name="Melanie Lin" userId="c1aca9b26bc44427" providerId="LiveId" clId="{5F281C38-1913-4C23-B80D-ECD497278C38}" dt="2022-12-07T17:47:05.387" v="300" actId="21"/>
          <ac:spMkLst>
            <pc:docMk/>
            <pc:sldMk cId="0" sldId="283"/>
            <ac:spMk id="367" creationId="{00000000-0000-0000-0000-000000000000}"/>
          </ac:spMkLst>
        </pc:spChg>
        <pc:spChg chg="del">
          <ac:chgData name="Melanie Lin" userId="c1aca9b26bc44427" providerId="LiveId" clId="{5F281C38-1913-4C23-B80D-ECD497278C38}" dt="2022-12-07T17:44:23.505" v="275" actId="21"/>
          <ac:spMkLst>
            <pc:docMk/>
            <pc:sldMk cId="0" sldId="283"/>
            <ac:spMk id="368" creationId="{00000000-0000-0000-0000-000000000000}"/>
          </ac:spMkLst>
        </pc:spChg>
        <pc:picChg chg="mod">
          <ac:chgData name="Melanie Lin" userId="c1aca9b26bc44427" providerId="LiveId" clId="{5F281C38-1913-4C23-B80D-ECD497278C38}" dt="2022-12-07T19:07:47.278" v="434" actId="1076"/>
          <ac:picMkLst>
            <pc:docMk/>
            <pc:sldMk cId="0" sldId="283"/>
            <ac:picMk id="369" creationId="{00000000-0000-0000-0000-000000000000}"/>
          </ac:picMkLst>
        </pc:picChg>
      </pc:sldChg>
      <pc:sldChg chg="ord">
        <pc:chgData name="Melanie Lin" userId="c1aca9b26bc44427" providerId="LiveId" clId="{5F281C38-1913-4C23-B80D-ECD497278C38}" dt="2022-12-07T17:22:06.278" v="87"/>
        <pc:sldMkLst>
          <pc:docMk/>
          <pc:sldMk cId="0" sldId="304"/>
        </pc:sldMkLst>
      </pc:sldChg>
      <pc:sldChg chg="ord">
        <pc:chgData name="Melanie Lin" userId="c1aca9b26bc44427" providerId="LiveId" clId="{5F281C38-1913-4C23-B80D-ECD497278C38}" dt="2022-12-07T17:22:06.278" v="87"/>
        <pc:sldMkLst>
          <pc:docMk/>
          <pc:sldMk cId="2682282988" sldId="307"/>
        </pc:sldMkLst>
      </pc:sldChg>
      <pc:sldChg chg="ord">
        <pc:chgData name="Melanie Lin" userId="c1aca9b26bc44427" providerId="LiveId" clId="{5F281C38-1913-4C23-B80D-ECD497278C38}" dt="2022-12-07T17:21:53.290" v="85"/>
        <pc:sldMkLst>
          <pc:docMk/>
          <pc:sldMk cId="3248552898" sldId="309"/>
        </pc:sldMkLst>
      </pc:sldChg>
      <pc:sldChg chg="ord">
        <pc:chgData name="Melanie Lin" userId="c1aca9b26bc44427" providerId="LiveId" clId="{5F281C38-1913-4C23-B80D-ECD497278C38}" dt="2022-12-07T17:22:06.278" v="87"/>
        <pc:sldMkLst>
          <pc:docMk/>
          <pc:sldMk cId="3232717317" sldId="311"/>
        </pc:sldMkLst>
      </pc:sldChg>
      <pc:sldChg chg="ord">
        <pc:chgData name="Melanie Lin" userId="c1aca9b26bc44427" providerId="LiveId" clId="{5F281C38-1913-4C23-B80D-ECD497278C38}" dt="2022-12-07T17:22:06.278" v="87"/>
        <pc:sldMkLst>
          <pc:docMk/>
          <pc:sldMk cId="656425247" sldId="312"/>
        </pc:sldMkLst>
      </pc:sldChg>
      <pc:sldChg chg="del">
        <pc:chgData name="Melanie Lin" userId="c1aca9b26bc44427" providerId="LiveId" clId="{5F281C38-1913-4C23-B80D-ECD497278C38}" dt="2022-12-07T17:43:21.679" v="244" actId="47"/>
        <pc:sldMkLst>
          <pc:docMk/>
          <pc:sldMk cId="2628085893" sldId="313"/>
        </pc:sldMkLst>
      </pc:sldChg>
      <pc:sldChg chg="modSp mod ord">
        <pc:chgData name="Melanie Lin" userId="c1aca9b26bc44427" providerId="LiveId" clId="{5F281C38-1913-4C23-B80D-ECD497278C38}" dt="2022-12-08T03:36:51.730" v="522" actId="1076"/>
        <pc:sldMkLst>
          <pc:docMk/>
          <pc:sldMk cId="2979702578" sldId="378"/>
        </pc:sldMkLst>
        <pc:spChg chg="mod">
          <ac:chgData name="Melanie Lin" userId="c1aca9b26bc44427" providerId="LiveId" clId="{5F281C38-1913-4C23-B80D-ECD497278C38}" dt="2022-12-07T17:19:12.438" v="29" actId="20577"/>
          <ac:spMkLst>
            <pc:docMk/>
            <pc:sldMk cId="2979702578" sldId="378"/>
            <ac:spMk id="8" creationId="{0B6D029C-F935-4AC0-BE34-141F89597733}"/>
          </ac:spMkLst>
        </pc:spChg>
        <pc:picChg chg="mod">
          <ac:chgData name="Melanie Lin" userId="c1aca9b26bc44427" providerId="LiveId" clId="{5F281C38-1913-4C23-B80D-ECD497278C38}" dt="2022-12-08T03:36:51.730" v="522" actId="1076"/>
          <ac:picMkLst>
            <pc:docMk/>
            <pc:sldMk cId="2979702578" sldId="378"/>
            <ac:picMk id="4" creationId="{00000000-0000-0000-0000-000000000000}"/>
          </ac:picMkLst>
        </pc:picChg>
      </pc:sldChg>
      <pc:sldChg chg="ord">
        <pc:chgData name="Melanie Lin" userId="c1aca9b26bc44427" providerId="LiveId" clId="{5F281C38-1913-4C23-B80D-ECD497278C38}" dt="2022-12-07T17:36:46.928" v="178"/>
        <pc:sldMkLst>
          <pc:docMk/>
          <pc:sldMk cId="3494591628" sldId="380"/>
        </pc:sldMkLst>
      </pc:sldChg>
      <pc:sldChg chg="addSp delSp modSp mod ord">
        <pc:chgData name="Melanie Lin" userId="c1aca9b26bc44427" providerId="LiveId" clId="{5F281C38-1913-4C23-B80D-ECD497278C38}" dt="2022-12-08T03:35:57.681" v="454" actId="1076"/>
        <pc:sldMkLst>
          <pc:docMk/>
          <pc:sldMk cId="3784090214" sldId="385"/>
        </pc:sldMkLst>
        <pc:spChg chg="mod">
          <ac:chgData name="Melanie Lin" userId="c1aca9b26bc44427" providerId="LiveId" clId="{5F281C38-1913-4C23-B80D-ECD497278C38}" dt="2022-12-08T03:35:57.681" v="454" actId="1076"/>
          <ac:spMkLst>
            <pc:docMk/>
            <pc:sldMk cId="3784090214" sldId="385"/>
            <ac:spMk id="6" creationId="{6B87820C-026F-49AF-A184-707BC4B90D89}"/>
          </ac:spMkLst>
        </pc:spChg>
        <pc:spChg chg="add del mod">
          <ac:chgData name="Melanie Lin" userId="c1aca9b26bc44427" providerId="LiveId" clId="{5F281C38-1913-4C23-B80D-ECD497278C38}" dt="2022-12-08T03:35:31.455" v="442" actId="21"/>
          <ac:spMkLst>
            <pc:docMk/>
            <pc:sldMk cId="3784090214" sldId="385"/>
            <ac:spMk id="7" creationId="{37EF6B58-A0A8-9698-24DD-4D9E073E90AF}"/>
          </ac:spMkLst>
        </pc:spChg>
        <pc:picChg chg="del mod">
          <ac:chgData name="Melanie Lin" userId="c1aca9b26bc44427" providerId="LiveId" clId="{5F281C38-1913-4C23-B80D-ECD497278C38}" dt="2022-12-08T03:35:12.487" v="438" actId="21"/>
          <ac:picMkLst>
            <pc:docMk/>
            <pc:sldMk cId="3784090214" sldId="385"/>
            <ac:picMk id="2" creationId="{B00487FC-4743-43D6-1553-F97F4500088D}"/>
          </ac:picMkLst>
        </pc:picChg>
      </pc:sldChg>
      <pc:sldChg chg="del">
        <pc:chgData name="Melanie Lin" userId="c1aca9b26bc44427" providerId="LiveId" clId="{5F281C38-1913-4C23-B80D-ECD497278C38}" dt="2022-12-07T17:43:21.679" v="244" actId="47"/>
        <pc:sldMkLst>
          <pc:docMk/>
          <pc:sldMk cId="3968529792" sldId="387"/>
        </pc:sldMkLst>
      </pc:sldChg>
      <pc:sldChg chg="del">
        <pc:chgData name="Melanie Lin" userId="c1aca9b26bc44427" providerId="LiveId" clId="{5F281C38-1913-4C23-B80D-ECD497278C38}" dt="2022-12-07T17:43:21.679" v="244" actId="47"/>
        <pc:sldMkLst>
          <pc:docMk/>
          <pc:sldMk cId="2614116415" sldId="388"/>
        </pc:sldMkLst>
      </pc:sldChg>
      <pc:sldChg chg="add del">
        <pc:chgData name="Melanie Lin" userId="c1aca9b26bc44427" providerId="LiveId" clId="{5F281C38-1913-4C23-B80D-ECD497278C38}" dt="2022-12-07T17:19:25.687" v="32" actId="2696"/>
        <pc:sldMkLst>
          <pc:docMk/>
          <pc:sldMk cId="2280055291" sldId="389"/>
        </pc:sldMkLst>
      </pc:sldChg>
      <pc:sldChg chg="new del">
        <pc:chgData name="Melanie Lin" userId="c1aca9b26bc44427" providerId="LiveId" clId="{5F281C38-1913-4C23-B80D-ECD497278C38}" dt="2022-12-07T17:18:37.937" v="5" actId="2696"/>
        <pc:sldMkLst>
          <pc:docMk/>
          <pc:sldMk cId="2813676796" sldId="389"/>
        </pc:sldMkLst>
      </pc:sldChg>
      <pc:sldChg chg="modSp mod">
        <pc:chgData name="Melanie Lin" userId="c1aca9b26bc44427" providerId="LiveId" clId="{5F281C38-1913-4C23-B80D-ECD497278C38}" dt="2022-12-07T17:35:02.274" v="176" actId="1076"/>
        <pc:sldMkLst>
          <pc:docMk/>
          <pc:sldMk cId="2122543875" sldId="390"/>
        </pc:sldMkLst>
        <pc:spChg chg="mod">
          <ac:chgData name="Melanie Lin" userId="c1aca9b26bc44427" providerId="LiveId" clId="{5F281C38-1913-4C23-B80D-ECD497278C38}" dt="2022-12-07T17:35:02.274" v="176" actId="1076"/>
          <ac:spMkLst>
            <pc:docMk/>
            <pc:sldMk cId="2122543875" sldId="390"/>
            <ac:spMk id="6" creationId="{6B87820C-026F-49AF-A184-707BC4B90D89}"/>
          </ac:spMkLst>
        </pc:spChg>
        <pc:spChg chg="mod">
          <ac:chgData name="Melanie Lin" userId="c1aca9b26bc44427" providerId="LiveId" clId="{5F281C38-1913-4C23-B80D-ECD497278C38}" dt="2022-12-07T17:23:46.428" v="96" actId="20577"/>
          <ac:spMkLst>
            <pc:docMk/>
            <pc:sldMk cId="2122543875" sldId="390"/>
            <ac:spMk id="8" creationId="{AD69D0DD-73E9-4BB1-8238-5ECF4276E90E}"/>
          </ac:spMkLst>
        </pc:spChg>
      </pc:sldChg>
      <pc:sldChg chg="add del">
        <pc:chgData name="Melanie Lin" userId="c1aca9b26bc44427" providerId="LiveId" clId="{5F281C38-1913-4C23-B80D-ECD497278C38}" dt="2022-12-07T17:19:23.562" v="31"/>
        <pc:sldMkLst>
          <pc:docMk/>
          <pc:sldMk cId="164834084" sldId="391"/>
        </pc:sldMkLst>
      </pc:sldChg>
      <pc:sldChg chg="new del">
        <pc:chgData name="Melanie Lin" userId="c1aca9b26bc44427" providerId="LiveId" clId="{5F281C38-1913-4C23-B80D-ECD497278C38}" dt="2022-12-07T17:20:41.209" v="42" actId="47"/>
        <pc:sldMkLst>
          <pc:docMk/>
          <pc:sldMk cId="2661304652" sldId="391"/>
        </pc:sldMkLst>
      </pc:sldChg>
      <pc:sldChg chg="modSp del mod ord">
        <pc:chgData name="Melanie Lin" userId="c1aca9b26bc44427" providerId="LiveId" clId="{5F281C38-1913-4C23-B80D-ECD497278C38}" dt="2022-12-07T17:24:02.504" v="97" actId="2696"/>
        <pc:sldMkLst>
          <pc:docMk/>
          <pc:sldMk cId="2476013101" sldId="392"/>
        </pc:sldMkLst>
        <pc:spChg chg="mod">
          <ac:chgData name="Melanie Lin" userId="c1aca9b26bc44427" providerId="LiveId" clId="{5F281C38-1913-4C23-B80D-ECD497278C38}" dt="2022-12-07T17:21:22.837" v="82" actId="1076"/>
          <ac:spMkLst>
            <pc:docMk/>
            <pc:sldMk cId="2476013101" sldId="392"/>
            <ac:spMk id="6" creationId="{6B87820C-026F-49AF-A184-707BC4B90D89}"/>
          </ac:spMkLst>
        </pc:spChg>
        <pc:spChg chg="mod">
          <ac:chgData name="Melanie Lin" userId="c1aca9b26bc44427" providerId="LiveId" clId="{5F281C38-1913-4C23-B80D-ECD497278C38}" dt="2022-12-07T17:22:38.510" v="90" actId="20577"/>
          <ac:spMkLst>
            <pc:docMk/>
            <pc:sldMk cId="2476013101" sldId="392"/>
            <ac:spMk id="8" creationId="{AD69D0DD-73E9-4BB1-8238-5ECF4276E90E}"/>
          </ac:spMkLst>
        </pc:spChg>
      </pc:sldChg>
      <pc:sldChg chg="add del">
        <pc:chgData name="Melanie Lin" userId="c1aca9b26bc44427" providerId="LiveId" clId="{5F281C38-1913-4C23-B80D-ECD497278C38}" dt="2022-12-07T17:20:55.645" v="44"/>
        <pc:sldMkLst>
          <pc:docMk/>
          <pc:sldMk cId="2974304129" sldId="393"/>
        </pc:sldMkLst>
      </pc:sldChg>
      <pc:sldChg chg="new del">
        <pc:chgData name="Melanie Lin" userId="c1aca9b26bc44427" providerId="LiveId" clId="{5F281C38-1913-4C23-B80D-ECD497278C38}" dt="2022-12-07T17:21:47.056" v="83" actId="2696"/>
        <pc:sldMkLst>
          <pc:docMk/>
          <pc:sldMk cId="3083423946" sldId="393"/>
        </pc:sldMkLst>
      </pc:sldChg>
      <pc:sldChg chg="modSp mod">
        <pc:chgData name="Melanie Lin" userId="c1aca9b26bc44427" providerId="LiveId" clId="{5F281C38-1913-4C23-B80D-ECD497278C38}" dt="2022-12-07T19:07:12.155" v="416" actId="20577"/>
        <pc:sldMkLst>
          <pc:docMk/>
          <pc:sldMk cId="1380521271" sldId="394"/>
        </pc:sldMkLst>
        <pc:spChg chg="mod">
          <ac:chgData name="Melanie Lin" userId="c1aca9b26bc44427" providerId="LiveId" clId="{5F281C38-1913-4C23-B80D-ECD497278C38}" dt="2022-12-07T19:07:12.155" v="416" actId="20577"/>
          <ac:spMkLst>
            <pc:docMk/>
            <pc:sldMk cId="1380521271" sldId="394"/>
            <ac:spMk id="6" creationId="{6B87820C-026F-49AF-A184-707BC4B90D89}"/>
          </ac:spMkLst>
        </pc:spChg>
        <pc:spChg chg="mod">
          <ac:chgData name="Melanie Lin" userId="c1aca9b26bc44427" providerId="LiveId" clId="{5F281C38-1913-4C23-B80D-ECD497278C38}" dt="2022-12-07T17:22:48.994" v="91" actId="20577"/>
          <ac:spMkLst>
            <pc:docMk/>
            <pc:sldMk cId="1380521271" sldId="394"/>
            <ac:spMk id="8" creationId="{AD69D0DD-73E9-4BB1-8238-5ECF4276E90E}"/>
          </ac:spMkLst>
        </pc:spChg>
      </pc:sldChg>
      <pc:sldChg chg="addSp new del mod">
        <pc:chgData name="Melanie Lin" userId="c1aca9b26bc44427" providerId="LiveId" clId="{5F281C38-1913-4C23-B80D-ECD497278C38}" dt="2022-12-07T17:23:29.163" v="95" actId="2696"/>
        <pc:sldMkLst>
          <pc:docMk/>
          <pc:sldMk cId="1136626655" sldId="395"/>
        </pc:sldMkLst>
        <pc:spChg chg="add">
          <ac:chgData name="Melanie Lin" userId="c1aca9b26bc44427" providerId="LiveId" clId="{5F281C38-1913-4C23-B80D-ECD497278C38}" dt="2022-12-07T17:23:04.368" v="93" actId="22"/>
          <ac:spMkLst>
            <pc:docMk/>
            <pc:sldMk cId="1136626655" sldId="395"/>
            <ac:spMk id="3" creationId="{69D20A23-AE57-6842-211A-E0073DA5EAF1}"/>
          </ac:spMkLst>
        </pc:spChg>
      </pc:sldChg>
      <pc:sldChg chg="modSp del mod">
        <pc:chgData name="Melanie Lin" userId="c1aca9b26bc44427" providerId="LiveId" clId="{5F281C38-1913-4C23-B80D-ECD497278C38}" dt="2022-12-07T17:32:05.955" v="133" actId="2696"/>
        <pc:sldMkLst>
          <pc:docMk/>
          <pc:sldMk cId="3700158471" sldId="396"/>
        </pc:sldMkLst>
        <pc:spChg chg="mod">
          <ac:chgData name="Melanie Lin" userId="c1aca9b26bc44427" providerId="LiveId" clId="{5F281C38-1913-4C23-B80D-ECD497278C38}" dt="2022-12-07T17:29:20.907" v="105" actId="20577"/>
          <ac:spMkLst>
            <pc:docMk/>
            <pc:sldMk cId="3700158471" sldId="396"/>
            <ac:spMk id="6" creationId="{6B87820C-026F-49AF-A184-707BC4B90D89}"/>
          </ac:spMkLst>
        </pc:spChg>
        <pc:spChg chg="mod">
          <ac:chgData name="Melanie Lin" userId="c1aca9b26bc44427" providerId="LiveId" clId="{5F281C38-1913-4C23-B80D-ECD497278C38}" dt="2022-12-07T17:24:29.315" v="99" actId="12"/>
          <ac:spMkLst>
            <pc:docMk/>
            <pc:sldMk cId="3700158471" sldId="396"/>
            <ac:spMk id="8" creationId="{AD69D0DD-73E9-4BB1-8238-5ECF4276E90E}"/>
          </ac:spMkLst>
        </pc:spChg>
      </pc:sldChg>
      <pc:sldChg chg="new del">
        <pc:chgData name="Melanie Lin" userId="c1aca9b26bc44427" providerId="LiveId" clId="{5F281C38-1913-4C23-B80D-ECD497278C38}" dt="2022-12-07T17:24:57.354" v="101" actId="2696"/>
        <pc:sldMkLst>
          <pc:docMk/>
          <pc:sldMk cId="2714819019" sldId="397"/>
        </pc:sldMkLst>
      </pc:sldChg>
      <pc:sldChg chg="add del">
        <pc:chgData name="Melanie Lin" userId="c1aca9b26bc44427" providerId="LiveId" clId="{5F281C38-1913-4C23-B80D-ECD497278C38}" dt="2022-12-07T17:25:04.525" v="103"/>
        <pc:sldMkLst>
          <pc:docMk/>
          <pc:sldMk cId="3479456166" sldId="397"/>
        </pc:sldMkLst>
      </pc:sldChg>
      <pc:sldChg chg="modSp mod">
        <pc:chgData name="Melanie Lin" userId="c1aca9b26bc44427" providerId="LiveId" clId="{5F281C38-1913-4C23-B80D-ECD497278C38}" dt="2022-12-07T19:06:31.133" v="394" actId="1076"/>
        <pc:sldMkLst>
          <pc:docMk/>
          <pc:sldMk cId="1422409337" sldId="398"/>
        </pc:sldMkLst>
        <pc:spChg chg="mod">
          <ac:chgData name="Melanie Lin" userId="c1aca9b26bc44427" providerId="LiveId" clId="{5F281C38-1913-4C23-B80D-ECD497278C38}" dt="2022-12-07T19:06:31.133" v="394" actId="1076"/>
          <ac:spMkLst>
            <pc:docMk/>
            <pc:sldMk cId="1422409337" sldId="398"/>
            <ac:spMk id="6" creationId="{6B87820C-026F-49AF-A184-707BC4B90D89}"/>
          </ac:spMkLst>
        </pc:spChg>
        <pc:spChg chg="mod">
          <ac:chgData name="Melanie Lin" userId="c1aca9b26bc44427" providerId="LiveId" clId="{5F281C38-1913-4C23-B80D-ECD497278C38}" dt="2022-12-07T17:32:39.359" v="134" actId="20577"/>
          <ac:spMkLst>
            <pc:docMk/>
            <pc:sldMk cId="1422409337" sldId="398"/>
            <ac:spMk id="8" creationId="{AD69D0DD-73E9-4BB1-8238-5ECF4276E90E}"/>
          </ac:spMkLst>
        </pc:spChg>
      </pc:sldChg>
      <pc:sldChg chg="modSp mod">
        <pc:chgData name="Melanie Lin" userId="c1aca9b26bc44427" providerId="LiveId" clId="{5F281C38-1913-4C23-B80D-ECD497278C38}" dt="2022-12-08T04:28:23.945" v="524" actId="1076"/>
        <pc:sldMkLst>
          <pc:docMk/>
          <pc:sldMk cId="463136490" sldId="399"/>
        </pc:sldMkLst>
        <pc:spChg chg="mod">
          <ac:chgData name="Melanie Lin" userId="c1aca9b26bc44427" providerId="LiveId" clId="{5F281C38-1913-4C23-B80D-ECD497278C38}" dt="2022-12-08T04:28:23.945" v="524" actId="1076"/>
          <ac:spMkLst>
            <pc:docMk/>
            <pc:sldMk cId="463136490" sldId="399"/>
            <ac:spMk id="6" creationId="{6B87820C-026F-49AF-A184-707BC4B90D89}"/>
          </ac:spMkLst>
        </pc:spChg>
        <pc:spChg chg="mod">
          <ac:chgData name="Melanie Lin" userId="c1aca9b26bc44427" providerId="LiveId" clId="{5F281C38-1913-4C23-B80D-ECD497278C38}" dt="2022-12-07T17:41:44.136" v="238" actId="6549"/>
          <ac:spMkLst>
            <pc:docMk/>
            <pc:sldMk cId="463136490" sldId="399"/>
            <ac:spMk id="8" creationId="{AD69D0DD-73E9-4BB1-8238-5ECF4276E90E}"/>
          </ac:spMkLst>
        </pc:spChg>
      </pc:sldChg>
      <pc:sldChg chg="del ord">
        <pc:chgData name="Melanie Lin" userId="c1aca9b26bc44427" providerId="LiveId" clId="{5F281C38-1913-4C23-B80D-ECD497278C38}" dt="2022-12-07T17:39:04.137" v="183" actId="2696"/>
        <pc:sldMkLst>
          <pc:docMk/>
          <pc:sldMk cId="3059132939" sldId="400"/>
        </pc:sldMkLst>
      </pc:sldChg>
      <pc:sldChg chg="add del">
        <pc:chgData name="Melanie Lin" userId="c1aca9b26bc44427" providerId="LiveId" clId="{5F281C38-1913-4C23-B80D-ECD497278C38}" dt="2022-12-07T17:29:50.181" v="107"/>
        <pc:sldMkLst>
          <pc:docMk/>
          <pc:sldMk cId="4181436036" sldId="400"/>
        </pc:sldMkLst>
      </pc:sldChg>
      <pc:sldChg chg="del ord">
        <pc:chgData name="Melanie Lin" userId="c1aca9b26bc44427" providerId="LiveId" clId="{5F281C38-1913-4C23-B80D-ECD497278C38}" dt="2022-12-07T17:39:04.137" v="183" actId="2696"/>
        <pc:sldMkLst>
          <pc:docMk/>
          <pc:sldMk cId="3703824137" sldId="401"/>
        </pc:sldMkLst>
      </pc:sldChg>
      <pc:sldChg chg="del">
        <pc:chgData name="Melanie Lin" userId="c1aca9b26bc44427" providerId="LiveId" clId="{5F281C38-1913-4C23-B80D-ECD497278C38}" dt="2022-12-07T17:39:57.254" v="185" actId="2696"/>
        <pc:sldMkLst>
          <pc:docMk/>
          <pc:sldMk cId="3819300828" sldId="402"/>
        </pc:sldMkLst>
        <pc:spChg chg="del">
          <ac:chgData name="Melanie Lin" userId="c1aca9b26bc44427" providerId="LiveId" clId="{5F281C38-1913-4C23-B80D-ECD497278C38}" dt="2022-12-08T03:35:16.663" v="439" actId="478"/>
          <ac:spMkLst>
            <pc:docMk/>
            <pc:sldMk cId="3819300828" sldId="402"/>
            <ac:spMk id="2" creationId="{86A0D020-67B2-CB9D-31E8-A51DF892E6DE}"/>
          </ac:spMkLst>
        </pc:spChg>
        <pc:spChg chg="add del mod">
          <ac:chgData name="Melanie Lin" userId="c1aca9b26bc44427" providerId="LiveId" clId="{5F281C38-1913-4C23-B80D-ECD497278C38}" dt="2022-12-08T03:36:21.886" v="479" actId="21"/>
          <ac:spMkLst>
            <pc:docMk/>
            <pc:sldMk cId="3819300828" sldId="402"/>
            <ac:spMk id="4" creationId="{76C2A11F-051F-0DDC-9779-46FC3134800E}"/>
          </ac:spMkLst>
        </pc:spChg>
        <pc:spChg chg="add mod">
          <ac:chgData name="Melanie Lin" userId="c1aca9b26bc44427" providerId="LiveId" clId="{5F281C38-1913-4C23-B80D-ECD497278C38}" dt="2022-12-08T03:36:32.649" v="519" actId="1076"/>
          <ac:spMkLst>
            <pc:docMk/>
            <pc:sldMk cId="3819300828" sldId="402"/>
            <ac:spMk id="5" creationId="{CC33DC15-9A54-5C77-6AF5-2F39617D2C8B}"/>
          </ac:spMkLst>
        </pc:spChg>
        <pc:picChg chg="add mod">
          <ac:chgData name="Melanie Lin" userId="c1aca9b26bc44427" providerId="LiveId" clId="{5F281C38-1913-4C23-B80D-ECD497278C38}" dt="2022-12-08T03:35:19.474" v="441" actId="1076"/>
          <ac:picMkLst>
            <pc:docMk/>
            <pc:sldMk cId="3819300828" sldId="402"/>
            <ac:picMk id="3" creationId="{66606CA7-6937-2A5D-9BD0-754F153B4E36}"/>
          </ac:picMkLst>
        </pc:picChg>
        <pc:picChg chg="add mod">
          <ac:chgData name="Melanie Lin" userId="c1aca9b26bc44427" providerId="LiveId" clId="{5F281C38-1913-4C23-B80D-ECD497278C38}" dt="2022-12-08T03:36:39.296" v="520"/>
          <ac:picMkLst>
            <pc:docMk/>
            <pc:sldMk cId="3819300828" sldId="402"/>
            <ac:picMk id="6" creationId="{27D88065-BE22-DDE4-C190-3FBDD00D5A90}"/>
          </ac:picMkLst>
        </pc:picChg>
      </pc:sldChg>
      <pc:sldMasterChg chg="delSldLayout">
        <pc:chgData name="Melanie Lin" userId="c1aca9b26bc44427" providerId="LiveId" clId="{5F281C38-1913-4C23-B80D-ECD497278C38}" dt="2022-12-07T17:39:04.137" v="183" actId="2696"/>
        <pc:sldMasterMkLst>
          <pc:docMk/>
          <pc:sldMasterMk cId="0" sldId="2147483648"/>
        </pc:sldMasterMkLst>
        <pc:sldLayoutChg chg="del">
          <pc:chgData name="Melanie Lin" userId="c1aca9b26bc44427" providerId="LiveId" clId="{5F281C38-1913-4C23-B80D-ECD497278C38}" dt="2022-12-07T17:39:04.137" v="183" actId="2696"/>
          <pc:sldLayoutMkLst>
            <pc:docMk/>
            <pc:sldMasterMk cId="0" sldId="2147483648"/>
            <pc:sldLayoutMk cId="1708551901" sldId="21474836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2022/12/8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198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69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421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2318169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3374079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95" name="Google Shape;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3982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983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622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32" name="Google Shape;32;p7"/>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22138289"/>
      </p:ext>
    </p:extLst>
  </p:cSld>
  <p:clrMapOvr>
    <a:masterClrMapping/>
  </p:clrMapOvr>
  <p:transition spd="slow" advClick="0" advTm="400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1524000" y="1122362"/>
            <a:ext cx="9144000" cy="2387601"/>
          </a:xfrm>
          <a:prstGeom prst="rect">
            <a:avLst/>
          </a:prstGeom>
          <a:noFill/>
          <a:ln>
            <a:noFill/>
          </a:ln>
        </p:spPr>
        <p:txBody>
          <a:bodyPr spcFirstLastPara="1" wrap="square" lIns="45700" tIns="45700" rIns="45700" bIns="45700" anchor="b" anchorCtr="0">
            <a:noAutofit/>
          </a:bodyPr>
          <a:lstStyle>
            <a:lvl1pPr marR="0" lvl="0" algn="ctr" rtl="0">
              <a:lnSpc>
                <a:spcPct val="90000"/>
              </a:lnSpc>
              <a:spcBef>
                <a:spcPts val="0"/>
              </a:spcBef>
              <a:spcAft>
                <a:spcPts val="0"/>
              </a:spcAft>
              <a:buClr>
                <a:srgbClr val="000000"/>
              </a:buClr>
              <a:buSzPts val="6000"/>
              <a:buFont typeface="Calibri"/>
              <a:buNone/>
              <a:defRPr sz="6000" b="0" i="0" u="none" strike="noStrike" cap="none">
                <a:solidFill>
                  <a:schemeClr val="dk1"/>
                </a:solidFill>
                <a:latin typeface="Microsoft Yahei"/>
                <a:ea typeface="Microsoft Yahei"/>
                <a:cs typeface="Microsoft Yahei"/>
                <a:sym typeface="Microsoft Yahei"/>
              </a:defRPr>
            </a:lvl1pPr>
            <a:lvl2pPr lvl="1" algn="l">
              <a:lnSpc>
                <a:spcPct val="90000"/>
              </a:lnSpc>
              <a:spcBef>
                <a:spcPts val="0"/>
              </a:spcBef>
              <a:spcAft>
                <a:spcPts val="0"/>
              </a:spcAft>
              <a:buClr>
                <a:srgbClr val="000000"/>
              </a:buClr>
              <a:buSzPts val="1800"/>
              <a:buFont typeface="Arial"/>
              <a:buNone/>
              <a:defRPr sz="1800"/>
            </a:lvl2pPr>
            <a:lvl3pPr lvl="2" algn="l">
              <a:lnSpc>
                <a:spcPct val="90000"/>
              </a:lnSpc>
              <a:spcBef>
                <a:spcPts val="0"/>
              </a:spcBef>
              <a:spcAft>
                <a:spcPts val="0"/>
              </a:spcAft>
              <a:buClr>
                <a:srgbClr val="000000"/>
              </a:buClr>
              <a:buSzPts val="1800"/>
              <a:buFont typeface="Arial"/>
              <a:buNone/>
              <a:defRPr sz="1800"/>
            </a:lvl3pPr>
            <a:lvl4pPr lvl="3" algn="l">
              <a:lnSpc>
                <a:spcPct val="90000"/>
              </a:lnSpc>
              <a:spcBef>
                <a:spcPts val="0"/>
              </a:spcBef>
              <a:spcAft>
                <a:spcPts val="0"/>
              </a:spcAft>
              <a:buClr>
                <a:srgbClr val="000000"/>
              </a:buClr>
              <a:buSzPts val="1800"/>
              <a:buFont typeface="Arial"/>
              <a:buNone/>
              <a:defRPr sz="1800"/>
            </a:lvl4pPr>
            <a:lvl5pPr lvl="4" algn="l">
              <a:lnSpc>
                <a:spcPct val="90000"/>
              </a:lnSpc>
              <a:spcBef>
                <a:spcPts val="0"/>
              </a:spcBef>
              <a:spcAft>
                <a:spcPts val="0"/>
              </a:spcAft>
              <a:buClr>
                <a:srgbClr val="000000"/>
              </a:buClr>
              <a:buSzPts val="1800"/>
              <a:buFont typeface="Arial"/>
              <a:buNone/>
              <a:defRPr sz="1800"/>
            </a:lvl5pPr>
            <a:lvl6pPr lvl="5" algn="l">
              <a:lnSpc>
                <a:spcPct val="90000"/>
              </a:lnSpc>
              <a:spcBef>
                <a:spcPts val="0"/>
              </a:spcBef>
              <a:spcAft>
                <a:spcPts val="0"/>
              </a:spcAft>
              <a:buClr>
                <a:srgbClr val="000000"/>
              </a:buClr>
              <a:buSzPts val="1800"/>
              <a:buFont typeface="Arial"/>
              <a:buNone/>
              <a:defRPr sz="1800"/>
            </a:lvl6pPr>
            <a:lvl7pPr lvl="6" algn="l">
              <a:lnSpc>
                <a:spcPct val="90000"/>
              </a:lnSpc>
              <a:spcBef>
                <a:spcPts val="0"/>
              </a:spcBef>
              <a:spcAft>
                <a:spcPts val="0"/>
              </a:spcAft>
              <a:buClr>
                <a:srgbClr val="000000"/>
              </a:buClr>
              <a:buSzPts val="1800"/>
              <a:buFont typeface="Arial"/>
              <a:buNone/>
              <a:defRPr sz="1800"/>
            </a:lvl7pPr>
            <a:lvl8pPr lvl="7" algn="l">
              <a:lnSpc>
                <a:spcPct val="90000"/>
              </a:lnSpc>
              <a:spcBef>
                <a:spcPts val="0"/>
              </a:spcBef>
              <a:spcAft>
                <a:spcPts val="0"/>
              </a:spcAft>
              <a:buClr>
                <a:srgbClr val="000000"/>
              </a:buClr>
              <a:buSzPts val="1800"/>
              <a:buFont typeface="Arial"/>
              <a:buNone/>
              <a:defRPr sz="1800"/>
            </a:lvl8pPr>
            <a:lvl9pPr lvl="8" algn="l">
              <a:lnSpc>
                <a:spcPct val="90000"/>
              </a:lnSpc>
              <a:spcBef>
                <a:spcPts val="0"/>
              </a:spcBef>
              <a:spcAft>
                <a:spcPts val="0"/>
              </a:spcAft>
              <a:buClr>
                <a:srgbClr val="000000"/>
              </a:buClr>
              <a:buSzPts val="1800"/>
              <a:buFont typeface="Arial"/>
              <a:buNone/>
              <a:defRPr sz="1800"/>
            </a:lvl9pPr>
          </a:lstStyle>
          <a:p>
            <a:endParaRPr/>
          </a:p>
        </p:txBody>
      </p:sp>
      <p:sp>
        <p:nvSpPr>
          <p:cNvPr id="16" name="Google Shape;16;p4"/>
          <p:cNvSpPr txBox="1">
            <a:spLocks noGrp="1"/>
          </p:cNvSpPr>
          <p:nvPr>
            <p:ph type="body" idx="1"/>
          </p:nvPr>
        </p:nvSpPr>
        <p:spPr>
          <a:xfrm>
            <a:off x="1524000" y="3602037"/>
            <a:ext cx="9144000" cy="1655763"/>
          </a:xfrm>
          <a:prstGeom prst="rect">
            <a:avLst/>
          </a:prstGeom>
          <a:noFill/>
          <a:ln>
            <a:noFill/>
          </a:ln>
        </p:spPr>
        <p:txBody>
          <a:bodyPr spcFirstLastPara="1" wrap="square" lIns="45700" tIns="45700" rIns="45700" bIns="45700" anchor="t" anchorCtr="0">
            <a:noAutofit/>
          </a:bodyPr>
          <a:lstStyle>
            <a:lvl1pPr marL="457200" marR="0" lvl="0" indent="-228600" algn="ctr" rtl="0">
              <a:lnSpc>
                <a:spcPct val="90000"/>
              </a:lnSpc>
              <a:spcBef>
                <a:spcPts val="1000"/>
              </a:spcBef>
              <a:spcAft>
                <a:spcPts val="0"/>
              </a:spcAft>
              <a:buClr>
                <a:srgbClr val="000000"/>
              </a:buClr>
              <a:buSzPts val="2400"/>
              <a:buFont typeface="Calibri"/>
              <a:buNone/>
              <a:defRPr sz="2400" b="0" i="0" u="none" strike="noStrike" cap="none">
                <a:solidFill>
                  <a:schemeClr val="dk1"/>
                </a:solidFill>
                <a:latin typeface="Microsoft Yahei"/>
                <a:ea typeface="Microsoft Yahei"/>
                <a:cs typeface="Microsoft Yahei"/>
                <a:sym typeface="Microsoft Yahei"/>
              </a:defRPr>
            </a:lvl1pPr>
            <a:lvl2pPr marL="914400" marR="0" lvl="1" indent="-228600" algn="ctr" rtl="0">
              <a:lnSpc>
                <a:spcPct val="90000"/>
              </a:lnSpc>
              <a:spcBef>
                <a:spcPts val="1000"/>
              </a:spcBef>
              <a:spcAft>
                <a:spcPts val="0"/>
              </a:spcAft>
              <a:buClr>
                <a:srgbClr val="000000"/>
              </a:buClr>
              <a:buSzPts val="2400"/>
              <a:buFont typeface="Calibri"/>
              <a:buNone/>
              <a:defRPr sz="2400" b="0" i="0" u="none" strike="noStrike" cap="none">
                <a:solidFill>
                  <a:schemeClr val="dk1"/>
                </a:solidFill>
                <a:latin typeface="Microsoft Yahei"/>
                <a:ea typeface="Microsoft Yahei"/>
                <a:cs typeface="Microsoft Yahei"/>
                <a:sym typeface="Microsoft Yahei"/>
              </a:defRPr>
            </a:lvl2pPr>
            <a:lvl3pPr marL="1371600" marR="0" lvl="2" indent="-228600" algn="ctr" rtl="0">
              <a:lnSpc>
                <a:spcPct val="90000"/>
              </a:lnSpc>
              <a:spcBef>
                <a:spcPts val="1000"/>
              </a:spcBef>
              <a:spcAft>
                <a:spcPts val="0"/>
              </a:spcAft>
              <a:buClr>
                <a:srgbClr val="000000"/>
              </a:buClr>
              <a:buSzPts val="2400"/>
              <a:buFont typeface="Calibri"/>
              <a:buNone/>
              <a:defRPr sz="2400" b="0" i="0" u="none" strike="noStrike" cap="none">
                <a:solidFill>
                  <a:schemeClr val="dk1"/>
                </a:solidFill>
                <a:latin typeface="Microsoft Yahei"/>
                <a:ea typeface="Microsoft Yahei"/>
                <a:cs typeface="Microsoft Yahei"/>
                <a:sym typeface="Microsoft Yahei"/>
              </a:defRPr>
            </a:lvl3pPr>
            <a:lvl4pPr marL="1828800" marR="0" lvl="3" indent="-228600" algn="ctr" rtl="0">
              <a:lnSpc>
                <a:spcPct val="90000"/>
              </a:lnSpc>
              <a:spcBef>
                <a:spcPts val="1000"/>
              </a:spcBef>
              <a:spcAft>
                <a:spcPts val="0"/>
              </a:spcAft>
              <a:buClr>
                <a:srgbClr val="000000"/>
              </a:buClr>
              <a:buSzPts val="2400"/>
              <a:buFont typeface="Calibri"/>
              <a:buNone/>
              <a:defRPr sz="2400" b="0" i="0" u="none" strike="noStrike" cap="none">
                <a:solidFill>
                  <a:schemeClr val="dk1"/>
                </a:solidFill>
                <a:latin typeface="Microsoft Yahei"/>
                <a:ea typeface="Microsoft Yahei"/>
                <a:cs typeface="Microsoft Yahei"/>
                <a:sym typeface="Microsoft Yahei"/>
              </a:defRPr>
            </a:lvl4pPr>
            <a:lvl5pPr marL="2286000" marR="0" lvl="4" indent="-228600" algn="ctr" rtl="0">
              <a:lnSpc>
                <a:spcPct val="90000"/>
              </a:lnSpc>
              <a:spcBef>
                <a:spcPts val="1000"/>
              </a:spcBef>
              <a:spcAft>
                <a:spcPts val="0"/>
              </a:spcAft>
              <a:buClr>
                <a:srgbClr val="000000"/>
              </a:buClr>
              <a:buSzPts val="2400"/>
              <a:buFont typeface="Calibri"/>
              <a:buNone/>
              <a:defRPr sz="2400" b="0" i="0" u="none" strike="noStrike" cap="none">
                <a:solidFill>
                  <a:schemeClr val="dk1"/>
                </a:solidFill>
                <a:latin typeface="Microsoft Yahei"/>
                <a:ea typeface="Microsoft Yahei"/>
                <a:cs typeface="Microsoft Yahei"/>
                <a:sym typeface="Microsoft Yahei"/>
              </a:defRPr>
            </a:lvl5pPr>
            <a:lvl6pPr marL="2743200" marR="0" lvl="5" indent="-342900" algn="l" rtl="0">
              <a:lnSpc>
                <a:spcPct val="90000"/>
              </a:lnSpc>
              <a:spcBef>
                <a:spcPts val="1000"/>
              </a:spcBef>
              <a:spcAft>
                <a:spcPts val="0"/>
              </a:spcAft>
              <a:buClr>
                <a:srgbClr val="000000"/>
              </a:buClr>
              <a:buSzPts val="1800"/>
              <a:buFont typeface="Arial"/>
              <a:buChar char="•"/>
              <a:defRPr sz="1800" b="0" i="0" u="none" strike="noStrike" cap="none">
                <a:solidFill>
                  <a:schemeClr val="dk1"/>
                </a:solidFill>
                <a:latin typeface="Microsoft Yahei"/>
                <a:ea typeface="Microsoft Yahei"/>
                <a:cs typeface="Microsoft Yahei"/>
                <a:sym typeface="Microsoft Yahei"/>
              </a:defRPr>
            </a:lvl6pPr>
            <a:lvl7pPr marL="3200400" marR="0" lvl="6" indent="-342900" algn="l" rtl="0">
              <a:lnSpc>
                <a:spcPct val="90000"/>
              </a:lnSpc>
              <a:spcBef>
                <a:spcPts val="1000"/>
              </a:spcBef>
              <a:spcAft>
                <a:spcPts val="0"/>
              </a:spcAft>
              <a:buClr>
                <a:srgbClr val="000000"/>
              </a:buClr>
              <a:buSzPts val="1800"/>
              <a:buFont typeface="Arial"/>
              <a:buChar char="•"/>
              <a:defRPr sz="1800" b="0" i="0" u="none" strike="noStrike" cap="none">
                <a:solidFill>
                  <a:schemeClr val="dk1"/>
                </a:solidFill>
                <a:latin typeface="Microsoft Yahei"/>
                <a:ea typeface="Microsoft Yahei"/>
                <a:cs typeface="Microsoft Yahei"/>
                <a:sym typeface="Microsoft Yahei"/>
              </a:defRPr>
            </a:lvl7pPr>
            <a:lvl8pPr marL="3657600" marR="0" lvl="7" indent="-342900" algn="l" rtl="0">
              <a:lnSpc>
                <a:spcPct val="90000"/>
              </a:lnSpc>
              <a:spcBef>
                <a:spcPts val="1000"/>
              </a:spcBef>
              <a:spcAft>
                <a:spcPts val="0"/>
              </a:spcAft>
              <a:buClr>
                <a:srgbClr val="000000"/>
              </a:buClr>
              <a:buSzPts val="1800"/>
              <a:buFont typeface="Arial"/>
              <a:buChar char="•"/>
              <a:defRPr sz="1800" b="0" i="0" u="none" strike="noStrike" cap="none">
                <a:solidFill>
                  <a:schemeClr val="dk1"/>
                </a:solidFill>
                <a:latin typeface="Microsoft Yahei"/>
                <a:ea typeface="Microsoft Yahei"/>
                <a:cs typeface="Microsoft Yahei"/>
                <a:sym typeface="Microsoft Yahei"/>
              </a:defRPr>
            </a:lvl8pPr>
            <a:lvl9pPr marL="4114800" marR="0" lvl="8" indent="-342900" algn="l" rtl="0">
              <a:lnSpc>
                <a:spcPct val="90000"/>
              </a:lnSpc>
              <a:spcBef>
                <a:spcPts val="1000"/>
              </a:spcBef>
              <a:spcAft>
                <a:spcPts val="0"/>
              </a:spcAft>
              <a:buClr>
                <a:srgbClr val="000000"/>
              </a:buClr>
              <a:buSzPts val="1800"/>
              <a:buFont typeface="Arial"/>
              <a:buChar char="•"/>
              <a:defRPr sz="1800" b="0" i="0" u="none" strike="noStrike" cap="none">
                <a:solidFill>
                  <a:schemeClr val="dk1"/>
                </a:solidFill>
                <a:latin typeface="Microsoft Yahei"/>
                <a:ea typeface="Microsoft Yahei"/>
                <a:cs typeface="Microsoft Yahei"/>
                <a:sym typeface="Microsoft Yahei"/>
              </a:defRPr>
            </a:lvl9pPr>
          </a:lstStyle>
          <a:p>
            <a:endParaRPr/>
          </a:p>
        </p:txBody>
      </p:sp>
      <p:sp>
        <p:nvSpPr>
          <p:cNvPr id="17" name="Google Shape;17;p4"/>
          <p:cNvSpPr txBox="1">
            <a:spLocks noGrp="1"/>
          </p:cNvSpPr>
          <p:nvPr>
            <p:ph type="sldNum" idx="12"/>
          </p:nvPr>
        </p:nvSpPr>
        <p:spPr>
          <a:xfrm>
            <a:off x="11089818" y="6404292"/>
            <a:ext cx="263983"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a:solidFill>
                  <a:srgbClr val="888888"/>
                </a:solidFill>
                <a:latin typeface="Microsoft Yahei"/>
                <a:ea typeface="Microsoft Yahei"/>
                <a:cs typeface="Microsoft Yahei"/>
                <a:sym typeface="Microsoft Yahei"/>
              </a:defRPr>
            </a:lvl1pPr>
            <a:lvl2pPr marL="0" marR="0" lvl="1" indent="0" algn="r" rtl="0">
              <a:lnSpc>
                <a:spcPct val="100000"/>
              </a:lnSpc>
              <a:spcBef>
                <a:spcPts val="0"/>
              </a:spcBef>
              <a:spcAft>
                <a:spcPts val="0"/>
              </a:spcAft>
              <a:buClr>
                <a:srgbClr val="888888"/>
              </a:buClr>
              <a:buSzPts val="1200"/>
              <a:buFont typeface="Calibri"/>
              <a:buNone/>
              <a:defRPr sz="1200">
                <a:solidFill>
                  <a:srgbClr val="888888"/>
                </a:solidFill>
                <a:latin typeface="Microsoft Yahei"/>
                <a:ea typeface="Microsoft Yahei"/>
                <a:cs typeface="Microsoft Yahei"/>
                <a:sym typeface="Microsoft Yahei"/>
              </a:defRPr>
            </a:lvl2pPr>
            <a:lvl3pPr marL="0" marR="0" lvl="2" indent="0" algn="r" rtl="0">
              <a:lnSpc>
                <a:spcPct val="100000"/>
              </a:lnSpc>
              <a:spcBef>
                <a:spcPts val="0"/>
              </a:spcBef>
              <a:spcAft>
                <a:spcPts val="0"/>
              </a:spcAft>
              <a:buClr>
                <a:srgbClr val="888888"/>
              </a:buClr>
              <a:buSzPts val="1200"/>
              <a:buFont typeface="Calibri"/>
              <a:buNone/>
              <a:defRPr sz="1200">
                <a:solidFill>
                  <a:srgbClr val="888888"/>
                </a:solidFill>
                <a:latin typeface="Microsoft Yahei"/>
                <a:ea typeface="Microsoft Yahei"/>
                <a:cs typeface="Microsoft Yahei"/>
                <a:sym typeface="Microsoft Yahei"/>
              </a:defRPr>
            </a:lvl3pPr>
            <a:lvl4pPr marL="0" marR="0" lvl="3" indent="0" algn="r" rtl="0">
              <a:lnSpc>
                <a:spcPct val="100000"/>
              </a:lnSpc>
              <a:spcBef>
                <a:spcPts val="0"/>
              </a:spcBef>
              <a:spcAft>
                <a:spcPts val="0"/>
              </a:spcAft>
              <a:buClr>
                <a:srgbClr val="888888"/>
              </a:buClr>
              <a:buSzPts val="1200"/>
              <a:buFont typeface="Calibri"/>
              <a:buNone/>
              <a:defRPr sz="1200">
                <a:solidFill>
                  <a:srgbClr val="888888"/>
                </a:solidFill>
                <a:latin typeface="Microsoft Yahei"/>
                <a:ea typeface="Microsoft Yahei"/>
                <a:cs typeface="Microsoft Yahei"/>
                <a:sym typeface="Microsoft Yahei"/>
              </a:defRPr>
            </a:lvl4pPr>
            <a:lvl5pPr marL="0" marR="0" lvl="4" indent="0" algn="r" rtl="0">
              <a:lnSpc>
                <a:spcPct val="100000"/>
              </a:lnSpc>
              <a:spcBef>
                <a:spcPts val="0"/>
              </a:spcBef>
              <a:spcAft>
                <a:spcPts val="0"/>
              </a:spcAft>
              <a:buClr>
                <a:srgbClr val="888888"/>
              </a:buClr>
              <a:buSzPts val="1200"/>
              <a:buFont typeface="Calibri"/>
              <a:buNone/>
              <a:defRPr sz="1200">
                <a:solidFill>
                  <a:srgbClr val="888888"/>
                </a:solidFill>
                <a:latin typeface="Microsoft Yahei"/>
                <a:ea typeface="Microsoft Yahei"/>
                <a:cs typeface="Microsoft Yahei"/>
                <a:sym typeface="Microsoft Yahei"/>
              </a:defRPr>
            </a:lvl5pPr>
            <a:lvl6pPr marL="0" marR="0" lvl="5" indent="0" algn="r" rtl="0">
              <a:lnSpc>
                <a:spcPct val="100000"/>
              </a:lnSpc>
              <a:spcBef>
                <a:spcPts val="0"/>
              </a:spcBef>
              <a:spcAft>
                <a:spcPts val="0"/>
              </a:spcAft>
              <a:buClr>
                <a:srgbClr val="888888"/>
              </a:buClr>
              <a:buSzPts val="1200"/>
              <a:buFont typeface="Calibri"/>
              <a:buNone/>
              <a:defRPr sz="1200">
                <a:solidFill>
                  <a:srgbClr val="888888"/>
                </a:solidFill>
                <a:latin typeface="Microsoft Yahei"/>
                <a:ea typeface="Microsoft Yahei"/>
                <a:cs typeface="Microsoft Yahei"/>
                <a:sym typeface="Microsoft Yahei"/>
              </a:defRPr>
            </a:lvl6pPr>
            <a:lvl7pPr marL="0" marR="0" lvl="6" indent="0" algn="r" rtl="0">
              <a:lnSpc>
                <a:spcPct val="100000"/>
              </a:lnSpc>
              <a:spcBef>
                <a:spcPts val="0"/>
              </a:spcBef>
              <a:spcAft>
                <a:spcPts val="0"/>
              </a:spcAft>
              <a:buClr>
                <a:srgbClr val="888888"/>
              </a:buClr>
              <a:buSzPts val="1200"/>
              <a:buFont typeface="Calibri"/>
              <a:buNone/>
              <a:defRPr sz="1200">
                <a:solidFill>
                  <a:srgbClr val="888888"/>
                </a:solidFill>
                <a:latin typeface="Microsoft Yahei"/>
                <a:ea typeface="Microsoft Yahei"/>
                <a:cs typeface="Microsoft Yahei"/>
                <a:sym typeface="Microsoft Yahei"/>
              </a:defRPr>
            </a:lvl7pPr>
            <a:lvl8pPr marL="0" marR="0" lvl="7" indent="0" algn="r" rtl="0">
              <a:lnSpc>
                <a:spcPct val="100000"/>
              </a:lnSpc>
              <a:spcBef>
                <a:spcPts val="0"/>
              </a:spcBef>
              <a:spcAft>
                <a:spcPts val="0"/>
              </a:spcAft>
              <a:buClr>
                <a:srgbClr val="888888"/>
              </a:buClr>
              <a:buSzPts val="1200"/>
              <a:buFont typeface="Calibri"/>
              <a:buNone/>
              <a:defRPr sz="1200">
                <a:solidFill>
                  <a:srgbClr val="888888"/>
                </a:solidFill>
                <a:latin typeface="Microsoft Yahei"/>
                <a:ea typeface="Microsoft Yahei"/>
                <a:cs typeface="Microsoft Yahei"/>
                <a:sym typeface="Microsoft Yahei"/>
              </a:defRPr>
            </a:lvl8pPr>
            <a:lvl9pPr marL="0" marR="0" lvl="8" indent="0" algn="r" rtl="0">
              <a:lnSpc>
                <a:spcPct val="100000"/>
              </a:lnSpc>
              <a:spcBef>
                <a:spcPts val="0"/>
              </a:spcBef>
              <a:spcAft>
                <a:spcPts val="0"/>
              </a:spcAft>
              <a:buClr>
                <a:srgbClr val="888888"/>
              </a:buClr>
              <a:buSzPts val="1200"/>
              <a:buFont typeface="Calibri"/>
              <a:buNone/>
              <a:defRPr sz="1200">
                <a:solidFill>
                  <a:srgbClr val="888888"/>
                </a:solidFill>
                <a:latin typeface="Microsoft Yahei"/>
                <a:ea typeface="Microsoft Yahei"/>
                <a:cs typeface="Microsoft Yahei"/>
                <a:sym typeface="Microsoft Yahe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19508474"/>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t>2022/12/8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t>2022/12/8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5" name="TextBox 4"/>
          <p:cNvSpPr txBox="1"/>
          <p:nvPr userDrawn="1"/>
        </p:nvSpPr>
        <p:spPr>
          <a:xfrm>
            <a:off x="1007605" y="6858000"/>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6.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2.png"/><Relationship Id="rId5" Type="http://schemas.openxmlformats.org/officeDocument/2006/relationships/image" Target="../media/image31.jfif"/><Relationship Id="rId4" Type="http://schemas.openxmlformats.org/officeDocument/2006/relationships/image" Target="../media/image12.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fb.watch/fKMCgj16Qa/" TargetMode="External"/><Relationship Id="rId5" Type="http://schemas.openxmlformats.org/officeDocument/2006/relationships/hyperlink" Target="https://fb.watch/fKMARYO2AD/" TargetMode="External"/><Relationship Id="rId4" Type="http://schemas.openxmlformats.org/officeDocument/2006/relationships/hyperlink" Target="https://fb.watch/fKMvO9sDPd/"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mailto:contact@caal-ma.org" TargetMode="External"/><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54.jpg"/><Relationship Id="rId5" Type="http://schemas.openxmlformats.org/officeDocument/2006/relationships/image" Target="../media/image2.png"/><Relationship Id="rId4" Type="http://schemas.openxmlformats.org/officeDocument/2006/relationships/hyperlink" Target="http://www.caal-ma.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jpg"/><Relationship Id="rId18" Type="http://schemas.openxmlformats.org/officeDocument/2006/relationships/image" Target="../media/image69.jpg"/><Relationship Id="rId3" Type="http://schemas.openxmlformats.org/officeDocument/2006/relationships/image" Target="../media/image26.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19.xml"/><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70.jp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92;p21">
            <a:extLst>
              <a:ext uri="{FF2B5EF4-FFF2-40B4-BE49-F238E27FC236}">
                <a16:creationId xmlns:a16="http://schemas.microsoft.com/office/drawing/2014/main" id="{66606CA7-6937-2A5D-9BD0-754F153B4E36}"/>
              </a:ext>
            </a:extLst>
          </p:cNvPr>
          <p:cNvPicPr preferRelativeResize="0"/>
          <p:nvPr/>
        </p:nvPicPr>
        <p:blipFill rotWithShape="1">
          <a:blip r:embed="rId2">
            <a:alphaModFix/>
          </a:blip>
          <a:srcRect/>
          <a:stretch/>
        </p:blipFill>
        <p:spPr>
          <a:xfrm>
            <a:off x="1156886" y="926532"/>
            <a:ext cx="9106613" cy="5252077"/>
          </a:xfrm>
          <a:prstGeom prst="rect">
            <a:avLst/>
          </a:prstGeom>
          <a:noFill/>
          <a:ln>
            <a:noFill/>
          </a:ln>
        </p:spPr>
      </p:pic>
      <p:sp>
        <p:nvSpPr>
          <p:cNvPr id="5" name="TextBox 4">
            <a:extLst>
              <a:ext uri="{FF2B5EF4-FFF2-40B4-BE49-F238E27FC236}">
                <a16:creationId xmlns:a16="http://schemas.microsoft.com/office/drawing/2014/main" id="{CC33DC15-9A54-5C77-6AF5-2F39617D2C8B}"/>
              </a:ext>
            </a:extLst>
          </p:cNvPr>
          <p:cNvSpPr txBox="1"/>
          <p:nvPr/>
        </p:nvSpPr>
        <p:spPr>
          <a:xfrm>
            <a:off x="3829539" y="262322"/>
            <a:ext cx="4220600" cy="584775"/>
          </a:xfrm>
          <a:prstGeom prst="rect">
            <a:avLst/>
          </a:prstGeom>
          <a:noFill/>
        </p:spPr>
        <p:txBody>
          <a:bodyPr wrap="square" rtlCol="0">
            <a:spAutoFit/>
          </a:bodyPr>
          <a:lstStyle/>
          <a:p>
            <a:pPr marL="228600" marR="64135" indent="-173990">
              <a:spcBef>
                <a:spcPts val="1200"/>
              </a:spcBef>
              <a:spcAft>
                <a:spcPts val="720"/>
              </a:spcAft>
            </a:pPr>
            <a:r>
              <a:rPr lang="en-US" sz="3200" b="1" dirty="0">
                <a:solidFill>
                  <a:srgbClr val="0070C0"/>
                </a:solidFill>
                <a:latin typeface="+mn-lt"/>
                <a:ea typeface="SimSun" panose="02010600030101010101" pitchFamily="2" charset="-122"/>
              </a:rPr>
              <a:t>CAAL Introduction</a:t>
            </a:r>
            <a:endParaRPr lang="en-US" sz="3200" dirty="0">
              <a:solidFill>
                <a:srgbClr val="0070C0"/>
              </a:solidFill>
              <a:latin typeface="+mn-lt"/>
              <a:ea typeface="SimSun" panose="02010600030101010101" pitchFamily="2" charset="-122"/>
            </a:endParaRPr>
          </a:p>
        </p:txBody>
      </p:sp>
      <p:pic>
        <p:nvPicPr>
          <p:cNvPr id="6" name="Picture 5">
            <a:extLst>
              <a:ext uri="{FF2B5EF4-FFF2-40B4-BE49-F238E27FC236}">
                <a16:creationId xmlns:a16="http://schemas.microsoft.com/office/drawing/2014/main" id="{27D88065-BE22-DDE4-C190-3FBDD00D5A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2632" y="-265048"/>
            <a:ext cx="3176239" cy="1773744"/>
          </a:xfrm>
          <a:prstGeom prst="rect">
            <a:avLst/>
          </a:prstGeom>
        </p:spPr>
      </p:pic>
    </p:spTree>
    <p:extLst>
      <p:ext uri="{BB962C8B-B14F-4D97-AF65-F5344CB8AC3E}">
        <p14:creationId xmlns:p14="http://schemas.microsoft.com/office/powerpoint/2010/main" val="3819300828"/>
      </p:ext>
    </p:extLst>
  </p:cSld>
  <p:clrMapOvr>
    <a:masterClrMapping/>
  </p:clrMapOvr>
  <p:transition spd="slow" advClick="0" advTm="4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5837" y="-68367"/>
            <a:ext cx="10699334" cy="954107"/>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0070C0"/>
                </a:solidFill>
                <a:latin typeface="Calibri" panose="020F0502020204030204" pitchFamily="34" charset="0"/>
                <a:cs typeface="Calibri" panose="020F0502020204030204" pitchFamily="34" charset="0"/>
                <a:sym typeface="+mn-lt"/>
              </a:rPr>
              <a:t>Recognize </a:t>
            </a:r>
            <a:r>
              <a:rPr lang="en-US"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1,150 donors, volunteers and 55 organizations for </a:t>
            </a:r>
          </a:p>
          <a:p>
            <a:pPr algn="ctr"/>
            <a:r>
              <a:rPr lang="en-US" sz="2800" b="1" dirty="0">
                <a:solidFill>
                  <a:srgbClr val="0070C0"/>
                </a:solidFill>
                <a:latin typeface="Calibri" panose="020F0502020204030204" pitchFamily="34" charset="0"/>
                <a:ea typeface="Times New Roman" panose="02020603050405020304" pitchFamily="18" charset="0"/>
                <a:cs typeface="Calibri" panose="020F0502020204030204" pitchFamily="34" charset="0"/>
              </a:rPr>
              <a:t>Our </a:t>
            </a:r>
            <a:r>
              <a:rPr lang="en-US" sz="2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COVID Relief Campaign </a:t>
            </a:r>
            <a:r>
              <a:rPr lang="en-US" altLang="zh-CN" sz="2800" b="1" spc="600" dirty="0">
                <a:solidFill>
                  <a:srgbClr val="0070C0"/>
                </a:solidFill>
                <a:latin typeface="Calibri" panose="020F0502020204030204" pitchFamily="34" charset="0"/>
                <a:cs typeface="Calibri" panose="020F0502020204030204" pitchFamily="34" charset="0"/>
                <a:sym typeface="+mn-lt"/>
              </a:rPr>
              <a:t>  </a:t>
            </a:r>
            <a:endParaRPr lang="zh-CN" altLang="en-US" sz="2800" b="1" spc="600" dirty="0">
              <a:solidFill>
                <a:srgbClr val="0070C0"/>
              </a:solidFill>
              <a:latin typeface="Calibri" panose="020F0502020204030204" pitchFamily="34" charset="0"/>
              <a:cs typeface="Calibri" panose="020F0502020204030204" pitchFamily="34" charset="0"/>
              <a:sym typeface="+mn-lt"/>
            </a:endParaRPr>
          </a:p>
        </p:txBody>
      </p:sp>
      <p:pic>
        <p:nvPicPr>
          <p:cNvPr id="2050" name="Picture 2">
            <a:extLst>
              <a:ext uri="{FF2B5EF4-FFF2-40B4-BE49-F238E27FC236}">
                <a16:creationId xmlns:a16="http://schemas.microsoft.com/office/drawing/2014/main" id="{24A4810D-3532-4158-9C1C-6C361DF07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717" y="830671"/>
            <a:ext cx="7742078" cy="56449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 different, several&#10;&#10;Description automatically generated">
            <a:extLst>
              <a:ext uri="{FF2B5EF4-FFF2-40B4-BE49-F238E27FC236}">
                <a16:creationId xmlns:a16="http://schemas.microsoft.com/office/drawing/2014/main" id="{25FA4DBB-DFE7-41AD-B2B2-DDA3916F6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870" y="3770088"/>
            <a:ext cx="2565900" cy="2586468"/>
          </a:xfrm>
          <a:prstGeom prst="rect">
            <a:avLst/>
          </a:prstGeom>
        </p:spPr>
      </p:pic>
      <p:pic>
        <p:nvPicPr>
          <p:cNvPr id="14" name="Picture 13" descr="A picture containing tree, outdoor, car, person&#10;&#10;Description automatically generated">
            <a:extLst>
              <a:ext uri="{FF2B5EF4-FFF2-40B4-BE49-F238E27FC236}">
                <a16:creationId xmlns:a16="http://schemas.microsoft.com/office/drawing/2014/main" id="{8CFC645C-8FB9-480E-A41C-084D1FFA4D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344" y="940505"/>
            <a:ext cx="1140211" cy="1475524"/>
          </a:xfrm>
          <a:prstGeom prst="rect">
            <a:avLst/>
          </a:prstGeom>
        </p:spPr>
      </p:pic>
      <p:pic>
        <p:nvPicPr>
          <p:cNvPr id="18" name="Picture 17" descr="A group of people standing next to a truck&#10;&#10;Description automatically generated with low confidence">
            <a:extLst>
              <a:ext uri="{FF2B5EF4-FFF2-40B4-BE49-F238E27FC236}">
                <a16:creationId xmlns:a16="http://schemas.microsoft.com/office/drawing/2014/main" id="{6864D101-6A06-4945-9923-FB0C192BA8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601" y="5141173"/>
            <a:ext cx="1720028" cy="1325295"/>
          </a:xfrm>
          <a:prstGeom prst="rect">
            <a:avLst/>
          </a:prstGeom>
        </p:spPr>
      </p:pic>
      <p:pic>
        <p:nvPicPr>
          <p:cNvPr id="9" name="Picture 8">
            <a:extLst>
              <a:ext uri="{FF2B5EF4-FFF2-40B4-BE49-F238E27FC236}">
                <a16:creationId xmlns:a16="http://schemas.microsoft.com/office/drawing/2014/main" id="{CA0DC7FC-0654-48D8-968C-65EF24792401}"/>
              </a:ext>
            </a:extLst>
          </p:cNvPr>
          <p:cNvPicPr>
            <a:picLocks noChangeAspect="1"/>
          </p:cNvPicPr>
          <p:nvPr/>
        </p:nvPicPr>
        <p:blipFill>
          <a:blip r:embed="rId7"/>
          <a:stretch>
            <a:fillRect/>
          </a:stretch>
        </p:blipFill>
        <p:spPr>
          <a:xfrm>
            <a:off x="9875657" y="4805901"/>
            <a:ext cx="2067539" cy="1550655"/>
          </a:xfrm>
          <a:prstGeom prst="rect">
            <a:avLst/>
          </a:prstGeom>
        </p:spPr>
      </p:pic>
      <p:sp>
        <p:nvSpPr>
          <p:cNvPr id="10" name="AutoShape 8">
            <a:extLst>
              <a:ext uri="{FF2B5EF4-FFF2-40B4-BE49-F238E27FC236}">
                <a16:creationId xmlns:a16="http://schemas.microsoft.com/office/drawing/2014/main" id="{670DF077-357C-4032-8EA2-D3A362868C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AFEB52E8-5DDD-4883-9921-B5F1FED721FF}"/>
              </a:ext>
            </a:extLst>
          </p:cNvPr>
          <p:cNvPicPr>
            <a:picLocks noChangeAspect="1"/>
          </p:cNvPicPr>
          <p:nvPr/>
        </p:nvPicPr>
        <p:blipFill>
          <a:blip r:embed="rId8"/>
          <a:stretch>
            <a:fillRect/>
          </a:stretch>
        </p:blipFill>
        <p:spPr>
          <a:xfrm>
            <a:off x="9744694" y="1203824"/>
            <a:ext cx="2312351" cy="1296095"/>
          </a:xfrm>
          <a:prstGeom prst="rect">
            <a:avLst/>
          </a:prstGeom>
        </p:spPr>
      </p:pic>
    </p:spTree>
    <p:extLst>
      <p:ext uri="{BB962C8B-B14F-4D97-AF65-F5344CB8AC3E}">
        <p14:creationId xmlns:p14="http://schemas.microsoft.com/office/powerpoint/2010/main" val="32485528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person&#10;&#10;Description automatically generated">
            <a:extLst>
              <a:ext uri="{FF2B5EF4-FFF2-40B4-BE49-F238E27FC236}">
                <a16:creationId xmlns:a16="http://schemas.microsoft.com/office/drawing/2014/main" id="{3AE12FD3-D725-48EA-96E2-F22598C877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732" y="1156100"/>
            <a:ext cx="2111776" cy="1405182"/>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43AA02D2-191C-401F-94A9-40977569CA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1607" y="5025701"/>
            <a:ext cx="2016741" cy="1512556"/>
          </a:xfrm>
          <a:prstGeom prst="rect">
            <a:avLst/>
          </a:prstGeom>
        </p:spPr>
      </p:pic>
      <p:pic>
        <p:nvPicPr>
          <p:cNvPr id="5" name="Picture 4" descr="A picture containing website&#10;&#10;Description automatically generated">
            <a:extLst>
              <a:ext uri="{FF2B5EF4-FFF2-40B4-BE49-F238E27FC236}">
                <a16:creationId xmlns:a16="http://schemas.microsoft.com/office/drawing/2014/main" id="{ECB42412-DEF7-4E33-8105-5DD581571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4221" y="3140159"/>
            <a:ext cx="2281048" cy="1623570"/>
          </a:xfrm>
          <a:prstGeom prst="rect">
            <a:avLst/>
          </a:prstGeom>
        </p:spPr>
      </p:pic>
      <p:pic>
        <p:nvPicPr>
          <p:cNvPr id="6" name="Picture 5" descr="A picture containing text, sky, outdoor, road&#10;&#10;Description automatically generated">
            <a:extLst>
              <a:ext uri="{FF2B5EF4-FFF2-40B4-BE49-F238E27FC236}">
                <a16:creationId xmlns:a16="http://schemas.microsoft.com/office/drawing/2014/main" id="{E73F318B-9DDA-4B82-B752-0E063C2F52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2357" y="1132428"/>
            <a:ext cx="2211027" cy="1898882"/>
          </a:xfrm>
          <a:prstGeom prst="rect">
            <a:avLst/>
          </a:prstGeom>
        </p:spPr>
      </p:pic>
      <p:pic>
        <p:nvPicPr>
          <p:cNvPr id="10" name="Picture 9" descr="A picture containing text, indoor&#10;&#10;Description automatically generated">
            <a:extLst>
              <a:ext uri="{FF2B5EF4-FFF2-40B4-BE49-F238E27FC236}">
                <a16:creationId xmlns:a16="http://schemas.microsoft.com/office/drawing/2014/main" id="{3FC4FBE9-C2AC-488E-989C-F4DD2E5F3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465" y="1052127"/>
            <a:ext cx="3524763" cy="5566430"/>
          </a:xfrm>
          <a:prstGeom prst="rect">
            <a:avLst/>
          </a:prstGeom>
        </p:spPr>
      </p:pic>
      <p:pic>
        <p:nvPicPr>
          <p:cNvPr id="11" name="Picture 10" descr="A picture containing person, sky, outdoor, tree&#10;&#10;Description automatically generated">
            <a:extLst>
              <a:ext uri="{FF2B5EF4-FFF2-40B4-BE49-F238E27FC236}">
                <a16:creationId xmlns:a16="http://schemas.microsoft.com/office/drawing/2014/main" id="{10AA0566-840A-4F22-A4B8-109BB3C545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2868" y="2663090"/>
            <a:ext cx="1998604" cy="2366768"/>
          </a:xfrm>
          <a:prstGeom prst="rect">
            <a:avLst/>
          </a:prstGeom>
        </p:spPr>
      </p:pic>
      <p:pic>
        <p:nvPicPr>
          <p:cNvPr id="12" name="Picture 2">
            <a:extLst>
              <a:ext uri="{FF2B5EF4-FFF2-40B4-BE49-F238E27FC236}">
                <a16:creationId xmlns:a16="http://schemas.microsoft.com/office/drawing/2014/main" id="{EAA2785A-B62C-458F-9AB9-7F057E2249B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6657" y="5131666"/>
            <a:ext cx="2129851" cy="1554002"/>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2">
            <a:extLst>
              <a:ext uri="{FF2B5EF4-FFF2-40B4-BE49-F238E27FC236}">
                <a16:creationId xmlns:a16="http://schemas.microsoft.com/office/drawing/2014/main" id="{70ADA73E-A375-4448-A404-9CE6CCC33CBF}"/>
              </a:ext>
            </a:extLst>
          </p:cNvPr>
          <p:cNvPicPr>
            <a:picLocks noChangeAspect="1"/>
          </p:cNvPicPr>
          <p:nvPr>
            <p:custDataLst>
              <p:tags r:id="rId1"/>
            </p:custDataLst>
          </p:nvPr>
        </p:nvPicPr>
        <p:blipFill>
          <a:blip r:embed="rId10"/>
          <a:stretch>
            <a:fillRect/>
          </a:stretch>
        </p:blipFill>
        <p:spPr>
          <a:xfrm>
            <a:off x="10216148" y="187346"/>
            <a:ext cx="1525270" cy="921385"/>
          </a:xfrm>
          <a:prstGeom prst="rect">
            <a:avLst/>
          </a:prstGeom>
        </p:spPr>
      </p:pic>
      <p:sp>
        <p:nvSpPr>
          <p:cNvPr id="15" name="矩形 3">
            <a:extLst>
              <a:ext uri="{FF2B5EF4-FFF2-40B4-BE49-F238E27FC236}">
                <a16:creationId xmlns:a16="http://schemas.microsoft.com/office/drawing/2014/main" id="{144AEC73-614B-48C1-9960-DB70F35B9D4A}"/>
              </a:ext>
            </a:extLst>
          </p:cNvPr>
          <p:cNvSpPr/>
          <p:nvPr/>
        </p:nvSpPr>
        <p:spPr>
          <a:xfrm>
            <a:off x="3500755" y="692721"/>
            <a:ext cx="5112000" cy="53899"/>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2">
            <a:extLst>
              <a:ext uri="{FF2B5EF4-FFF2-40B4-BE49-F238E27FC236}">
                <a16:creationId xmlns:a16="http://schemas.microsoft.com/office/drawing/2014/main" id="{BE4AD09A-6516-44DF-997D-5DF4D662B26C}"/>
              </a:ext>
            </a:extLst>
          </p:cNvPr>
          <p:cNvSpPr txBox="1"/>
          <p:nvPr/>
        </p:nvSpPr>
        <p:spPr>
          <a:xfrm>
            <a:off x="3613984" y="78595"/>
            <a:ext cx="4356257"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0070C0"/>
                </a:solidFill>
                <a:latin typeface="Calibri" panose="020F0502020204030204" pitchFamily="34" charset="0"/>
                <a:cs typeface="Calibri" panose="020F0502020204030204" pitchFamily="34" charset="0"/>
                <a:sym typeface="+mn-lt"/>
              </a:rPr>
              <a:t>We Are in This Together!</a:t>
            </a:r>
            <a:endParaRPr lang="zh-CN" altLang="en-US" sz="3200" b="1" spc="600" dirty="0">
              <a:solidFill>
                <a:srgbClr val="0070C0"/>
              </a:solidFill>
              <a:latin typeface="Calibri" panose="020F0502020204030204" pitchFamily="34" charset="0"/>
              <a:cs typeface="Calibri" panose="020F0502020204030204" pitchFamily="34" charset="0"/>
              <a:sym typeface="+mn-lt"/>
            </a:endParaRPr>
          </a:p>
        </p:txBody>
      </p:sp>
      <p:pic>
        <p:nvPicPr>
          <p:cNvPr id="2050" name="Picture 2">
            <a:extLst>
              <a:ext uri="{FF2B5EF4-FFF2-40B4-BE49-F238E27FC236}">
                <a16:creationId xmlns:a16="http://schemas.microsoft.com/office/drawing/2014/main" id="{515A4699-C2B4-4F7E-9CD1-42246A589A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5514" y="1108732"/>
            <a:ext cx="3373492" cy="55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425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6131" y="60700"/>
            <a:ext cx="7547644" cy="1077218"/>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0070C0"/>
                </a:solidFill>
                <a:latin typeface="Calibri" panose="020F0502020204030204" pitchFamily="34" charset="0"/>
                <a:cs typeface="Calibri" panose="020F0502020204030204" pitchFamily="34" charset="0"/>
                <a:sym typeface="+mn-lt"/>
              </a:rPr>
              <a:t>CAAL COVID-19 Relief Campaign Summary </a:t>
            </a:r>
          </a:p>
          <a:p>
            <a:r>
              <a:rPr lang="en-US" altLang="zh-CN" sz="3200" spc="600" dirty="0">
                <a:latin typeface="Calibri" panose="020F0502020204030204" pitchFamily="34" charset="0"/>
                <a:cs typeface="Calibri" panose="020F0502020204030204" pitchFamily="34" charset="0"/>
                <a:sym typeface="+mn-lt"/>
              </a:rPr>
              <a:t>  </a:t>
            </a:r>
            <a:endParaRPr lang="zh-CN" altLang="en-US" sz="3200" spc="600" dirty="0">
              <a:latin typeface="Calibri" panose="020F0502020204030204" pitchFamily="34" charset="0"/>
              <a:cs typeface="Calibri" panose="020F0502020204030204" pitchFamily="34" charset="0"/>
              <a:sym typeface="+mn-lt"/>
            </a:endParaRPr>
          </a:p>
        </p:txBody>
      </p:sp>
      <p:sp>
        <p:nvSpPr>
          <p:cNvPr id="4" name="矩形 3"/>
          <p:cNvSpPr/>
          <p:nvPr/>
        </p:nvSpPr>
        <p:spPr>
          <a:xfrm>
            <a:off x="3173584" y="633998"/>
            <a:ext cx="5112000" cy="45719"/>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p:cNvPicPr>
            <a:picLocks noChangeAspect="1"/>
          </p:cNvPicPr>
          <p:nvPr>
            <p:custDataLst>
              <p:tags r:id="rId1"/>
            </p:custDataLst>
          </p:nvPr>
        </p:nvPicPr>
        <p:blipFill>
          <a:blip r:embed="rId4"/>
          <a:stretch>
            <a:fillRect/>
          </a:stretch>
        </p:blipFill>
        <p:spPr>
          <a:xfrm>
            <a:off x="9531997" y="144138"/>
            <a:ext cx="1525270" cy="921385"/>
          </a:xfrm>
          <a:prstGeom prst="rect">
            <a:avLst/>
          </a:prstGeom>
        </p:spPr>
      </p:pic>
      <p:sp>
        <p:nvSpPr>
          <p:cNvPr id="58" name="Rectangle 57">
            <a:extLst>
              <a:ext uri="{FF2B5EF4-FFF2-40B4-BE49-F238E27FC236}">
                <a16:creationId xmlns:a16="http://schemas.microsoft.com/office/drawing/2014/main" id="{993C2ED4-C11A-41FB-9AA6-234E3BD9152A}"/>
              </a:ext>
            </a:extLst>
          </p:cNvPr>
          <p:cNvSpPr/>
          <p:nvPr/>
        </p:nvSpPr>
        <p:spPr>
          <a:xfrm>
            <a:off x="9783503" y="2230687"/>
            <a:ext cx="2286000" cy="4082630"/>
          </a:xfrm>
          <a:prstGeom prst="rect">
            <a:avLst/>
          </a:prstGeom>
          <a:solidFill>
            <a:srgbClr val="F79646">
              <a:lumMod val="60000"/>
              <a:lumOff val="40000"/>
            </a:srgbClr>
          </a:solidFill>
          <a:ln w="9525" cap="flat" cmpd="sng" algn="ctr">
            <a:noFill/>
            <a:prstDash val="solid"/>
          </a:ln>
          <a:effectLst/>
        </p:spPr>
        <p:txBody>
          <a:bodyPr lIns="243797" tIns="121899" rIns="243797" bIns="121899" rtlCol="0" anchor="ctr"/>
          <a:lstStyle/>
          <a:p>
            <a:pPr marL="0" marR="0" lvl="0" indent="0" algn="ctr" defTabSz="1069848" eaLnBrk="1" fontAlgn="auto" latinLnBrk="0" hangingPunct="1">
              <a:lnSpc>
                <a:spcPct val="100000"/>
              </a:lnSpc>
              <a:spcBef>
                <a:spcPts val="0"/>
              </a:spcBef>
              <a:spcAft>
                <a:spcPts val="0"/>
              </a:spcAft>
              <a:buClrTx/>
              <a:buSzTx/>
              <a:buFontTx/>
              <a:buNone/>
              <a:tabLst/>
              <a:defRPr/>
            </a:pPr>
            <a:endParaRPr kumimoji="0" lang="en-US" sz="4300" b="0" i="0" u="none" strike="noStrike" kern="0" cap="none" spc="0" normalizeH="0" baseline="0" noProof="0">
              <a:ln>
                <a:noFill/>
              </a:ln>
              <a:solidFill>
                <a:prstClr val="white"/>
              </a:solidFill>
              <a:effectLst/>
              <a:uLnTx/>
              <a:uFillTx/>
              <a:latin typeface="Lato Light"/>
              <a:ea typeface="+mn-ea"/>
              <a:cs typeface="+mn-cs"/>
            </a:endParaRPr>
          </a:p>
        </p:txBody>
      </p:sp>
      <p:sp>
        <p:nvSpPr>
          <p:cNvPr id="59" name="Rectangle 58">
            <a:extLst>
              <a:ext uri="{FF2B5EF4-FFF2-40B4-BE49-F238E27FC236}">
                <a16:creationId xmlns:a16="http://schemas.microsoft.com/office/drawing/2014/main" id="{2549D1D2-11B2-4304-A5E6-6089DB3F94CB}"/>
              </a:ext>
            </a:extLst>
          </p:cNvPr>
          <p:cNvSpPr/>
          <p:nvPr/>
        </p:nvSpPr>
        <p:spPr>
          <a:xfrm>
            <a:off x="2538743" y="2248929"/>
            <a:ext cx="2286000" cy="4081872"/>
          </a:xfrm>
          <a:prstGeom prst="rect">
            <a:avLst/>
          </a:prstGeom>
          <a:solidFill>
            <a:srgbClr val="4F81BD"/>
          </a:solidFill>
          <a:ln w="9525" cap="flat" cmpd="sng" algn="ctr">
            <a:noFill/>
            <a:prstDash val="solid"/>
          </a:ln>
          <a:effectLst/>
        </p:spPr>
        <p:txBody>
          <a:bodyPr lIns="243797" tIns="121899" rIns="243797" bIns="121899" rtlCol="0" anchor="ctr"/>
          <a:lstStyle/>
          <a:p>
            <a:pPr marL="0" marR="0" lvl="0" indent="0" algn="ctr" defTabSz="1069848"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$278,025 </a:t>
            </a:r>
          </a:p>
          <a:p>
            <a:pPr marL="0" marR="0" lvl="0" indent="0" algn="ctr" defTabSz="1069848" eaLnBrk="1" fontAlgn="auto" latinLnBrk="0" hangingPunct="1">
              <a:lnSpc>
                <a:spcPct val="100000"/>
              </a:lnSpc>
              <a:spcBef>
                <a:spcPts val="0"/>
              </a:spcBef>
              <a:spcAft>
                <a:spcPts val="0"/>
              </a:spcAft>
              <a:buClrTx/>
              <a:buSzTx/>
              <a:buFontTx/>
              <a:buNone/>
              <a:tabLst/>
              <a:defRPr/>
            </a:pPr>
            <a:endParaRPr lang="en-US" sz="2400" b="1" dirty="0">
              <a:solidFill>
                <a:schemeClr val="bg1"/>
              </a:solidFill>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1069848" eaLnBrk="1" fontAlgn="auto" latinLnBrk="0" hangingPunct="1">
              <a:lnSpc>
                <a:spcPct val="100000"/>
              </a:lnSpc>
              <a:spcBef>
                <a:spcPts val="0"/>
              </a:spcBef>
              <a:spcAft>
                <a:spcPts val="0"/>
              </a:spcAft>
              <a:buClrTx/>
              <a:buSzTx/>
              <a:buFontTx/>
              <a:buNone/>
              <a:tabLst/>
              <a:defRPr/>
            </a:pPr>
            <a:endParaRPr lang="en-US" sz="2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1069848" eaLnBrk="1" fontAlgn="auto" latinLnBrk="0" hangingPunct="1">
              <a:lnSpc>
                <a:spcPct val="100000"/>
              </a:lnSpc>
              <a:spcBef>
                <a:spcPts val="0"/>
              </a:spcBef>
              <a:spcAft>
                <a:spcPts val="0"/>
              </a:spcAft>
              <a:buClrTx/>
              <a:buSzTx/>
              <a:buFontTx/>
              <a:buNone/>
              <a:tabLst/>
              <a:defRPr/>
            </a:pPr>
            <a:endParaRPr lang="en-US" sz="2400" b="1" dirty="0">
              <a:solidFill>
                <a:schemeClr val="bg1"/>
              </a:solidFill>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1069848" eaLnBrk="1" fontAlgn="auto" latinLnBrk="0" hangingPunct="1">
              <a:lnSpc>
                <a:spcPct val="100000"/>
              </a:lnSpc>
              <a:spcBef>
                <a:spcPts val="0"/>
              </a:spcBef>
              <a:spcAft>
                <a:spcPts val="0"/>
              </a:spcAft>
              <a:buClrTx/>
              <a:buSzTx/>
              <a:buFontTx/>
              <a:buNone/>
              <a:tabLst/>
              <a:defRPr/>
            </a:pPr>
            <a:endParaRPr lang="en-US" sz="2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1069848" eaLnBrk="1" fontAlgn="auto" latinLnBrk="0" hangingPunct="1">
              <a:lnSpc>
                <a:spcPct val="100000"/>
              </a:lnSpc>
              <a:spcBef>
                <a:spcPts val="0"/>
              </a:spcBef>
              <a:spcAft>
                <a:spcPts val="0"/>
              </a:spcAft>
              <a:buClrTx/>
              <a:buSzTx/>
              <a:buFontTx/>
              <a:buNone/>
              <a:tabLst/>
              <a:defRPr/>
            </a:pPr>
            <a:r>
              <a:rPr lang="en-US" sz="2400" dirty="0">
                <a:solidFill>
                  <a:srgbClr val="FF0000"/>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sz="2400" b="0" i="0" u="none" strike="noStrike" kern="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cxnSp>
        <p:nvCxnSpPr>
          <p:cNvPr id="60" name="Straight Connector 59">
            <a:extLst>
              <a:ext uri="{FF2B5EF4-FFF2-40B4-BE49-F238E27FC236}">
                <a16:creationId xmlns:a16="http://schemas.microsoft.com/office/drawing/2014/main" id="{B18E3D24-D902-4FBE-AFFC-D98106EBFE99}"/>
              </a:ext>
            </a:extLst>
          </p:cNvPr>
          <p:cNvCxnSpPr>
            <a:cxnSpLocks/>
          </p:cNvCxnSpPr>
          <p:nvPr/>
        </p:nvCxnSpPr>
        <p:spPr>
          <a:xfrm>
            <a:off x="137945" y="2920716"/>
            <a:ext cx="2279858" cy="10435"/>
          </a:xfrm>
          <a:prstGeom prst="line">
            <a:avLst/>
          </a:prstGeom>
          <a:noFill/>
          <a:ln w="38100" cap="flat" cmpd="sng" algn="ctr">
            <a:solidFill>
              <a:sysClr val="window" lastClr="FFFFFF"/>
            </a:solidFill>
            <a:prstDash val="solid"/>
          </a:ln>
          <a:effectLst/>
        </p:spPr>
      </p:cxnSp>
      <p:sp>
        <p:nvSpPr>
          <p:cNvPr id="61" name="Rectangle 60">
            <a:extLst>
              <a:ext uri="{FF2B5EF4-FFF2-40B4-BE49-F238E27FC236}">
                <a16:creationId xmlns:a16="http://schemas.microsoft.com/office/drawing/2014/main" id="{B825939A-988F-4095-9F25-4EC85729364F}"/>
              </a:ext>
            </a:extLst>
          </p:cNvPr>
          <p:cNvSpPr/>
          <p:nvPr/>
        </p:nvSpPr>
        <p:spPr>
          <a:xfrm>
            <a:off x="4945833" y="2248929"/>
            <a:ext cx="2286000" cy="4081872"/>
          </a:xfrm>
          <a:prstGeom prst="rect">
            <a:avLst/>
          </a:prstGeom>
          <a:solidFill>
            <a:srgbClr val="C0504D"/>
          </a:solidFill>
          <a:ln w="9525" cap="flat" cmpd="sng" algn="ctr">
            <a:noFill/>
            <a:prstDash val="solid"/>
          </a:ln>
          <a:effectLst/>
        </p:spPr>
        <p:txBody>
          <a:bodyPr lIns="243797" tIns="121899" rIns="243797" bIns="121899" rtlCol="0" anchor="ctr"/>
          <a:lstStyle/>
          <a:p>
            <a:pPr marL="0" marR="0" lvl="0" indent="0" algn="ctr" defTabSz="1069848" eaLnBrk="1" fontAlgn="auto" latinLnBrk="0" hangingPunct="1">
              <a:lnSpc>
                <a:spcPct val="100000"/>
              </a:lnSpc>
              <a:spcBef>
                <a:spcPts val="0"/>
              </a:spcBef>
              <a:spcAft>
                <a:spcPts val="0"/>
              </a:spcAft>
              <a:buClrTx/>
              <a:buSzTx/>
              <a:buFontTx/>
              <a:buNone/>
              <a:tabLst/>
              <a:defRPr/>
            </a:pPr>
            <a:endParaRPr kumimoji="0" lang="en-US" sz="4300" b="0" i="0" u="none" strike="noStrike" kern="0" cap="none" spc="0" normalizeH="0" baseline="0" noProof="0">
              <a:ln>
                <a:noFill/>
              </a:ln>
              <a:solidFill>
                <a:prstClr val="white"/>
              </a:solidFill>
              <a:effectLst/>
              <a:uLnTx/>
              <a:uFillTx/>
              <a:latin typeface="Lato Light"/>
              <a:ea typeface="+mn-ea"/>
              <a:cs typeface="+mn-cs"/>
            </a:endParaRPr>
          </a:p>
        </p:txBody>
      </p:sp>
      <p:cxnSp>
        <p:nvCxnSpPr>
          <p:cNvPr id="62" name="Straight Connector 61">
            <a:extLst>
              <a:ext uri="{FF2B5EF4-FFF2-40B4-BE49-F238E27FC236}">
                <a16:creationId xmlns:a16="http://schemas.microsoft.com/office/drawing/2014/main" id="{561C05F8-1642-4C43-9497-7567C4F3CA0D}"/>
              </a:ext>
            </a:extLst>
          </p:cNvPr>
          <p:cNvCxnSpPr>
            <a:cxnSpLocks/>
          </p:cNvCxnSpPr>
          <p:nvPr/>
        </p:nvCxnSpPr>
        <p:spPr>
          <a:xfrm>
            <a:off x="2606105" y="2920716"/>
            <a:ext cx="2443506" cy="0"/>
          </a:xfrm>
          <a:prstGeom prst="line">
            <a:avLst/>
          </a:prstGeom>
          <a:noFill/>
          <a:ln w="38100" cap="flat" cmpd="sng" algn="ctr">
            <a:solidFill>
              <a:sysClr val="window" lastClr="FFFFFF"/>
            </a:solidFill>
            <a:prstDash val="solid"/>
          </a:ln>
          <a:effectLst/>
        </p:spPr>
      </p:cxnSp>
      <p:sp>
        <p:nvSpPr>
          <p:cNvPr id="63" name="Rectangle 62">
            <a:extLst>
              <a:ext uri="{FF2B5EF4-FFF2-40B4-BE49-F238E27FC236}">
                <a16:creationId xmlns:a16="http://schemas.microsoft.com/office/drawing/2014/main" id="{99A3F40A-C6A8-487A-936C-57C54B41767C}"/>
              </a:ext>
            </a:extLst>
          </p:cNvPr>
          <p:cNvSpPr/>
          <p:nvPr/>
        </p:nvSpPr>
        <p:spPr>
          <a:xfrm>
            <a:off x="124514" y="2248929"/>
            <a:ext cx="2293289" cy="4064388"/>
          </a:xfrm>
          <a:prstGeom prst="rect">
            <a:avLst/>
          </a:prstGeom>
          <a:solidFill>
            <a:srgbClr val="9BBB59"/>
          </a:solidFill>
          <a:ln w="9525" cap="flat" cmpd="sng" algn="ctr">
            <a:noFill/>
            <a:prstDash val="solid"/>
          </a:ln>
          <a:effectLst/>
        </p:spPr>
        <p:txBody>
          <a:bodyPr lIns="243797" tIns="121899" rIns="243797" bIns="121899" rtlCol="0" anchor="ctr"/>
          <a:lstStyle/>
          <a:p>
            <a:pPr marL="0" marR="0" lvl="0" indent="0" algn="ctr" defTabSz="1069848" eaLnBrk="1" fontAlgn="auto" latinLnBrk="0" hangingPunct="1">
              <a:lnSpc>
                <a:spcPct val="100000"/>
              </a:lnSpc>
              <a:spcBef>
                <a:spcPts val="0"/>
              </a:spcBef>
              <a:spcAft>
                <a:spcPts val="0"/>
              </a:spcAft>
              <a:buClrTx/>
              <a:buSzTx/>
              <a:buFontTx/>
              <a:buNone/>
              <a:tabLst/>
              <a:defRPr/>
            </a:pPr>
            <a:endParaRPr lang="en-US" sz="2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1069848" eaLnBrk="1" fontAlgn="auto" latinLnBrk="0" hangingPunct="1">
              <a:lnSpc>
                <a:spcPct val="100000"/>
              </a:lnSpc>
              <a:spcBef>
                <a:spcPts val="0"/>
              </a:spcBef>
              <a:spcAft>
                <a:spcPts val="0"/>
              </a:spcAft>
              <a:buClrTx/>
              <a:buSzTx/>
              <a:buFontTx/>
              <a:buNone/>
              <a:tabLst/>
              <a:defRPr/>
            </a:pPr>
            <a:r>
              <a:rPr lang="en-US" sz="2400" b="1">
                <a:solidFill>
                  <a:schemeClr val="bg1"/>
                </a:solidFill>
                <a:latin typeface="Arial" panose="020B0604020202020204" pitchFamily="34" charset="0"/>
                <a:ea typeface="Times New Roman" panose="02020603050405020304" pitchFamily="18" charset="0"/>
                <a:cs typeface="Arial" panose="020B0604020202020204" pitchFamily="34" charset="0"/>
              </a:rPr>
              <a:t>3</a:t>
            </a:r>
            <a:r>
              <a:rPr lang="en-US" sz="2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16,352</a:t>
            </a:r>
            <a:endParaRPr lang="en-US" sz="2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1069848" eaLnBrk="1" fontAlgn="auto" latinLnBrk="0" hangingPunct="1">
              <a:lnSpc>
                <a:spcPct val="100000"/>
              </a:lnSpc>
              <a:spcBef>
                <a:spcPts val="0"/>
              </a:spcBef>
              <a:spcAft>
                <a:spcPts val="0"/>
              </a:spcAft>
              <a:buClrTx/>
              <a:buSzTx/>
              <a:buFontTx/>
              <a:buNone/>
              <a:tabLst/>
              <a:defRPr/>
            </a:pPr>
            <a:endParaRPr lang="en-US"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1069848" eaLnBrk="1" fontAlgn="auto" latinLnBrk="0" hangingPunct="1">
              <a:lnSpc>
                <a:spcPct val="100000"/>
              </a:lnSpc>
              <a:spcBef>
                <a:spcPts val="0"/>
              </a:spcBef>
              <a:spcAft>
                <a:spcPts val="0"/>
              </a:spcAft>
              <a:buClrTx/>
              <a:buSzTx/>
              <a:buFontTx/>
              <a:buNone/>
              <a:tabLst/>
              <a:defRPr/>
            </a:pPr>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Includes </a:t>
            </a:r>
          </a:p>
          <a:p>
            <a:pPr marL="0" marR="0" lvl="0" indent="0" algn="ctr" defTabSz="1069848" eaLnBrk="1" fontAlgn="auto" latinLnBrk="0" hangingPunct="1">
              <a:lnSpc>
                <a:spcPct val="100000"/>
              </a:lnSpc>
              <a:spcBef>
                <a:spcPts val="0"/>
              </a:spcBef>
              <a:spcAft>
                <a:spcPts val="0"/>
              </a:spcAft>
              <a:buClrTx/>
              <a:buSzTx/>
              <a:buFontTx/>
              <a:buNone/>
              <a:tabLst/>
              <a:defRPr/>
            </a:pPr>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N95 respirators surgical masks protective goggles protective suits face shields</a:t>
            </a:r>
          </a:p>
          <a:p>
            <a:pPr marL="0" marR="0" lvl="0" indent="0" algn="ctr" defTabSz="1069848"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chemeClr val="bg1"/>
                </a:solidFill>
                <a:uLnTx/>
                <a:uFillTx/>
                <a:latin typeface="Arial" panose="020B0604020202020204" pitchFamily="34" charset="0"/>
                <a:cs typeface="Arial" panose="020B0604020202020204" pitchFamily="34" charset="0"/>
              </a:rPr>
              <a:t>DIY </a:t>
            </a:r>
            <a:r>
              <a:rPr lang="en-US" b="1" kern="0" dirty="0">
                <a:solidFill>
                  <a:schemeClr val="bg1"/>
                </a:solidFill>
                <a:latin typeface="Arial" panose="020B0604020202020204" pitchFamily="34" charset="0"/>
                <a:cs typeface="Arial" panose="020B0604020202020204" pitchFamily="34" charset="0"/>
              </a:rPr>
              <a:t>masks</a:t>
            </a:r>
            <a:endParaRPr kumimoji="0" lang="en-US"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cxnSp>
        <p:nvCxnSpPr>
          <p:cNvPr id="64" name="Straight Connector 63">
            <a:extLst>
              <a:ext uri="{FF2B5EF4-FFF2-40B4-BE49-F238E27FC236}">
                <a16:creationId xmlns:a16="http://schemas.microsoft.com/office/drawing/2014/main" id="{761651E9-9C45-425F-AF35-BAFFB777526E}"/>
              </a:ext>
            </a:extLst>
          </p:cNvPr>
          <p:cNvCxnSpPr>
            <a:cxnSpLocks/>
          </p:cNvCxnSpPr>
          <p:nvPr/>
        </p:nvCxnSpPr>
        <p:spPr>
          <a:xfrm>
            <a:off x="4972060" y="2937356"/>
            <a:ext cx="2795312" cy="0"/>
          </a:xfrm>
          <a:prstGeom prst="line">
            <a:avLst/>
          </a:prstGeom>
          <a:noFill/>
          <a:ln w="38100" cap="flat" cmpd="sng" algn="ctr">
            <a:solidFill>
              <a:sysClr val="window" lastClr="FFFFFF"/>
            </a:solidFill>
            <a:prstDash val="solid"/>
          </a:ln>
          <a:effectLst/>
        </p:spPr>
      </p:cxnSp>
      <p:sp>
        <p:nvSpPr>
          <p:cNvPr id="65" name="Rectangle 64">
            <a:extLst>
              <a:ext uri="{FF2B5EF4-FFF2-40B4-BE49-F238E27FC236}">
                <a16:creationId xmlns:a16="http://schemas.microsoft.com/office/drawing/2014/main" id="{E768AA88-A919-448D-849B-0638B5C27CCB}"/>
              </a:ext>
            </a:extLst>
          </p:cNvPr>
          <p:cNvSpPr/>
          <p:nvPr/>
        </p:nvSpPr>
        <p:spPr>
          <a:xfrm>
            <a:off x="7361844" y="2239808"/>
            <a:ext cx="2286000" cy="4082630"/>
          </a:xfrm>
          <a:prstGeom prst="rect">
            <a:avLst/>
          </a:prstGeom>
          <a:solidFill>
            <a:srgbClr val="8064A2"/>
          </a:solidFill>
          <a:ln w="9525" cap="flat" cmpd="sng" algn="ctr">
            <a:noFill/>
            <a:prstDash val="solid"/>
          </a:ln>
          <a:effectLst/>
        </p:spPr>
        <p:txBody>
          <a:bodyPr lIns="243797" tIns="121899" rIns="243797" bIns="121899" rtlCol="0" anchor="ctr"/>
          <a:lstStyle/>
          <a:p>
            <a:pPr marL="0" marR="0" lvl="0" indent="0" algn="ctr" defTabSz="1069848" eaLnBrk="1" fontAlgn="auto" latinLnBrk="0" hangingPunct="1">
              <a:lnSpc>
                <a:spcPct val="100000"/>
              </a:lnSpc>
              <a:spcBef>
                <a:spcPts val="0"/>
              </a:spcBef>
              <a:spcAft>
                <a:spcPts val="0"/>
              </a:spcAft>
              <a:buClrTx/>
              <a:buSzTx/>
              <a:buFontTx/>
              <a:buNone/>
              <a:tabLst/>
              <a:defRPr/>
            </a:pPr>
            <a:endParaRPr kumimoji="0" lang="en-US" sz="4300" b="0" i="0" u="none" strike="noStrike" kern="0" cap="none" spc="0" normalizeH="0" baseline="0" noProof="0" dirty="0">
              <a:ln>
                <a:noFill/>
              </a:ln>
              <a:solidFill>
                <a:prstClr val="white"/>
              </a:solidFill>
              <a:effectLst/>
              <a:uLnTx/>
              <a:uFillTx/>
              <a:latin typeface="Lato Light"/>
              <a:ea typeface="+mn-ea"/>
              <a:cs typeface="+mn-cs"/>
            </a:endParaRPr>
          </a:p>
        </p:txBody>
      </p:sp>
      <p:cxnSp>
        <p:nvCxnSpPr>
          <p:cNvPr id="66" name="Straight Connector 65">
            <a:extLst>
              <a:ext uri="{FF2B5EF4-FFF2-40B4-BE49-F238E27FC236}">
                <a16:creationId xmlns:a16="http://schemas.microsoft.com/office/drawing/2014/main" id="{ADDFAC67-9291-4C93-967A-8F56A13F3E8F}"/>
              </a:ext>
            </a:extLst>
          </p:cNvPr>
          <p:cNvCxnSpPr>
            <a:cxnSpLocks/>
          </p:cNvCxnSpPr>
          <p:nvPr/>
        </p:nvCxnSpPr>
        <p:spPr>
          <a:xfrm>
            <a:off x="7453236" y="2952894"/>
            <a:ext cx="2286000" cy="0"/>
          </a:xfrm>
          <a:prstGeom prst="line">
            <a:avLst/>
          </a:prstGeom>
          <a:noFill/>
          <a:ln w="38100" cap="flat" cmpd="sng" algn="ctr">
            <a:solidFill>
              <a:sysClr val="window" lastClr="FFFFFF"/>
            </a:solidFill>
            <a:prstDash val="solid"/>
          </a:ln>
          <a:effectLst/>
        </p:spPr>
      </p:cxnSp>
      <p:sp>
        <p:nvSpPr>
          <p:cNvPr id="67" name="Rectangle 66">
            <a:extLst>
              <a:ext uri="{FF2B5EF4-FFF2-40B4-BE49-F238E27FC236}">
                <a16:creationId xmlns:a16="http://schemas.microsoft.com/office/drawing/2014/main" id="{1AAC0E5F-E6B2-4CF5-BE48-45FF4AA9946D}"/>
              </a:ext>
            </a:extLst>
          </p:cNvPr>
          <p:cNvSpPr/>
          <p:nvPr/>
        </p:nvSpPr>
        <p:spPr>
          <a:xfrm>
            <a:off x="0" y="2393446"/>
            <a:ext cx="2606105" cy="400110"/>
          </a:xfrm>
          <a:prstGeom prst="rect">
            <a:avLst/>
          </a:prstGeom>
        </p:spPr>
        <p:txBody>
          <a:bodyPr wrap="square">
            <a:spAutoFit/>
          </a:bodyPr>
          <a:lstStyle/>
          <a:p>
            <a:pPr algn="ctr" defTabSz="1069848"/>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PPE Donations</a:t>
            </a:r>
            <a:endParaRPr lang="en-US" sz="2000" dirty="0">
              <a:solidFill>
                <a:prstClr val="white"/>
              </a:solidFill>
              <a:latin typeface="Calibri"/>
            </a:endParaRPr>
          </a:p>
        </p:txBody>
      </p:sp>
      <p:sp>
        <p:nvSpPr>
          <p:cNvPr id="68" name="Rectangle 67">
            <a:extLst>
              <a:ext uri="{FF2B5EF4-FFF2-40B4-BE49-F238E27FC236}">
                <a16:creationId xmlns:a16="http://schemas.microsoft.com/office/drawing/2014/main" id="{9B00FDF7-F045-4F7F-9368-C32FFBB5A417}"/>
              </a:ext>
            </a:extLst>
          </p:cNvPr>
          <p:cNvSpPr/>
          <p:nvPr/>
        </p:nvSpPr>
        <p:spPr>
          <a:xfrm>
            <a:off x="4961389" y="2238154"/>
            <a:ext cx="2356128" cy="707886"/>
          </a:xfrm>
          <a:prstGeom prst="rect">
            <a:avLst/>
          </a:prstGeom>
        </p:spPr>
        <p:txBody>
          <a:bodyPr wrap="square">
            <a:spAutoFit/>
          </a:bodyPr>
          <a:lstStyle/>
          <a:p>
            <a:pPr algn="ctr" defTabSz="1069848"/>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Support Communities</a:t>
            </a:r>
            <a:endParaRPr lang="en-US" sz="2000" dirty="0">
              <a:solidFill>
                <a:prstClr val="white"/>
              </a:solidFill>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D79277AF-7166-41BD-AC21-3BF6450BAAC0}"/>
              </a:ext>
            </a:extLst>
          </p:cNvPr>
          <p:cNvSpPr/>
          <p:nvPr/>
        </p:nvSpPr>
        <p:spPr>
          <a:xfrm>
            <a:off x="2734174" y="2352954"/>
            <a:ext cx="2031326" cy="461665"/>
          </a:xfrm>
          <a:prstGeom prst="rect">
            <a:avLst/>
          </a:prstGeom>
        </p:spPr>
        <p:txBody>
          <a:bodyPr wrap="square">
            <a:spAutoFit/>
          </a:bodyPr>
          <a:lstStyle/>
          <a:p>
            <a:pPr algn="ctr" defTabSz="1069848"/>
            <a:r>
              <a:rPr lang="en-US" altLang="zh-CN" sz="2400" b="1" dirty="0">
                <a:solidFill>
                  <a:prstClr val="white"/>
                </a:solidFill>
                <a:latin typeface="Arial" panose="020B0604020202020204" pitchFamily="34" charset="0"/>
                <a:ea typeface="Adobe 黑体 Std R"/>
                <a:cs typeface="Arial" panose="020B0604020202020204" pitchFamily="34" charset="0"/>
              </a:rPr>
              <a:t>Fundraising </a:t>
            </a:r>
            <a:endParaRPr lang="en-US" sz="2400" b="1" dirty="0">
              <a:solidFill>
                <a:prstClr val="white"/>
              </a:solidFill>
              <a:latin typeface="Arial" panose="020B0604020202020204" pitchFamily="34" charset="0"/>
              <a:ea typeface="Adobe 黑体 Std R"/>
              <a:cs typeface="Arial" panose="020B0604020202020204" pitchFamily="34" charset="0"/>
            </a:endParaRPr>
          </a:p>
        </p:txBody>
      </p:sp>
      <p:sp>
        <p:nvSpPr>
          <p:cNvPr id="70" name="Rectangle 69">
            <a:extLst>
              <a:ext uri="{FF2B5EF4-FFF2-40B4-BE49-F238E27FC236}">
                <a16:creationId xmlns:a16="http://schemas.microsoft.com/office/drawing/2014/main" id="{5051683E-A598-4B61-A4FF-DE87815A4F54}"/>
              </a:ext>
            </a:extLst>
          </p:cNvPr>
          <p:cNvSpPr/>
          <p:nvPr/>
        </p:nvSpPr>
        <p:spPr>
          <a:xfrm>
            <a:off x="7335476" y="2361569"/>
            <a:ext cx="2476290" cy="400110"/>
          </a:xfrm>
          <a:prstGeom prst="rect">
            <a:avLst/>
          </a:prstGeom>
        </p:spPr>
        <p:txBody>
          <a:bodyPr wrap="square">
            <a:spAutoFit/>
          </a:bodyPr>
          <a:lstStyle/>
          <a:p>
            <a:pPr algn="ctr" defTabSz="1069848"/>
            <a:r>
              <a:rPr lang="en-US" sz="2000" b="1" dirty="0">
                <a:solidFill>
                  <a:prstClr val="white"/>
                </a:solidFill>
                <a:latin typeface="Arial" panose="020B0604020202020204" pitchFamily="34" charset="0"/>
                <a:ea typeface="宋体" panose="02010600030101010101" pitchFamily="2" charset="-122"/>
                <a:cs typeface="Arial" panose="020B0604020202020204" pitchFamily="34" charset="0"/>
              </a:rPr>
              <a:t>Food of Love</a:t>
            </a:r>
            <a:endParaRPr lang="en-US" sz="2000" dirty="0">
              <a:solidFill>
                <a:prstClr val="white"/>
              </a:solidFill>
              <a:latin typeface="Calibri"/>
            </a:endParaRPr>
          </a:p>
        </p:txBody>
      </p:sp>
      <p:sp>
        <p:nvSpPr>
          <p:cNvPr id="71" name="Rectangle 70">
            <a:extLst>
              <a:ext uri="{FF2B5EF4-FFF2-40B4-BE49-F238E27FC236}">
                <a16:creationId xmlns:a16="http://schemas.microsoft.com/office/drawing/2014/main" id="{7F2337B2-62C3-48D2-B692-D637D569B54C}"/>
              </a:ext>
            </a:extLst>
          </p:cNvPr>
          <p:cNvSpPr/>
          <p:nvPr/>
        </p:nvSpPr>
        <p:spPr>
          <a:xfrm>
            <a:off x="4523874" y="2957066"/>
            <a:ext cx="2853663" cy="3323987"/>
          </a:xfrm>
          <a:prstGeom prst="rect">
            <a:avLst/>
          </a:prstGeom>
        </p:spPr>
        <p:txBody>
          <a:bodyPr wrap="square">
            <a:spAutoFit/>
          </a:bodyPr>
          <a:lstStyle/>
          <a:p>
            <a:pPr marL="820674" lvl="1" indent="-285750" defTabSz="1069848">
              <a:buFont typeface="Arial" panose="020B0604020202020204" pitchFamily="34" charset="0"/>
              <a:buChar char="•"/>
            </a:pPr>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61 hospitals</a:t>
            </a:r>
          </a:p>
          <a:p>
            <a:pPr marL="820674" lvl="1" indent="-285750" defTabSz="1069848">
              <a:buFont typeface="Arial" panose="020B0604020202020204" pitchFamily="34" charset="0"/>
              <a:buChar char="•"/>
            </a:pPr>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42 nursing homes </a:t>
            </a:r>
          </a:p>
          <a:p>
            <a:pPr marL="820674" lvl="1" indent="-285750" defTabSz="1069848">
              <a:buFont typeface="Arial" panose="020B0604020202020204" pitchFamily="34" charset="0"/>
              <a:buChar char="•"/>
            </a:pPr>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26 town departments</a:t>
            </a:r>
          </a:p>
          <a:p>
            <a:pPr marL="820674" lvl="1" indent="-285750" defTabSz="1069848">
              <a:buFont typeface="Arial" panose="020B0604020202020204" pitchFamily="34" charset="0"/>
              <a:buChar char="•"/>
            </a:pPr>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7 local orgs 11 businesses </a:t>
            </a:r>
            <a:endParaRPr lang="en-US" b="1" dirty="0">
              <a:solidFill>
                <a:schemeClr val="bg1"/>
              </a:solidFill>
              <a:latin typeface="Arial" panose="020B0604020202020204" pitchFamily="34" charset="0"/>
              <a:ea typeface="Times New Roman" panose="02020603050405020304" pitchFamily="18" charset="0"/>
              <a:cs typeface="Arial" panose="020B0604020202020204" pitchFamily="34" charset="0"/>
            </a:endParaRPr>
          </a:p>
          <a:p>
            <a:pPr marL="820674" lvl="1" indent="-285750" defTabSz="1069848">
              <a:buFont typeface="Arial" panose="020B0604020202020204" pitchFamily="34" charset="0"/>
              <a:buChar char="•"/>
            </a:pPr>
            <a:r>
              <a:rPr lang="en-US" b="1">
                <a:solidFill>
                  <a:schemeClr val="bg1"/>
                </a:solidFill>
                <a:latin typeface="Arial" panose="020B0604020202020204" pitchFamily="34" charset="0"/>
                <a:ea typeface="Times New Roman" panose="02020603050405020304" pitchFamily="18" charset="0"/>
                <a:cs typeface="Arial" panose="020B0604020202020204" pitchFamily="34" charset="0"/>
              </a:rPr>
              <a:t>M</a:t>
            </a:r>
            <a:r>
              <a:rPr lang="en-US" b="1">
                <a:solidFill>
                  <a:schemeClr val="bg1"/>
                </a:solidFill>
                <a:effectLst/>
                <a:latin typeface="Arial" panose="020B0604020202020204" pitchFamily="34" charset="0"/>
                <a:ea typeface="Times New Roman" panose="02020603050405020304" pitchFamily="18" charset="0"/>
                <a:cs typeface="Arial" panose="020B0604020202020204" pitchFamily="34" charset="0"/>
              </a:rPr>
              <a:t>ask  Pi</a:t>
            </a:r>
            <a:r>
              <a:rPr lang="en-US" b="1">
                <a:solidFill>
                  <a:schemeClr val="bg1"/>
                </a:solidFill>
                <a:latin typeface="Arial" panose="020B0604020202020204" pitchFamily="34" charset="0"/>
                <a:ea typeface="Times New Roman" panose="02020603050405020304" pitchFamily="18" charset="0"/>
                <a:cs typeface="Arial" panose="020B0604020202020204" pitchFamily="34" charset="0"/>
              </a:rPr>
              <a:t>ck-up </a:t>
            </a:r>
            <a:r>
              <a:rPr lang="en-US" b="1" dirty="0">
                <a:solidFill>
                  <a:schemeClr val="bg1"/>
                </a:solidFill>
                <a:latin typeface="Arial" panose="020B0604020202020204" pitchFamily="34" charset="0"/>
                <a:ea typeface="Times New Roman" panose="02020603050405020304" pitchFamily="18" charset="0"/>
                <a:cs typeface="Arial" panose="020B0604020202020204" pitchFamily="34" charset="0"/>
              </a:rPr>
              <a:t>Station</a:t>
            </a:r>
          </a:p>
          <a:p>
            <a:pPr marL="534924" lvl="1" defTabSz="1069848"/>
            <a:r>
              <a:rPr lang="en-US" sz="1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(from Lexington to other communities in MA and beyond)</a:t>
            </a:r>
            <a:endParaRPr lang="en-US" altLang="zh-CN" sz="1600" b="1" dirty="0">
              <a:solidFill>
                <a:schemeClr val="bg1"/>
              </a:solidFill>
              <a:latin typeface="Arial" panose="020B0604020202020204" pitchFamily="34" charset="0"/>
              <a:ea typeface="宋体" panose="02010600030101010101" pitchFamily="2" charset="-122"/>
              <a:cs typeface="Arial" panose="020B0604020202020204" pitchFamily="34" charset="0"/>
            </a:endParaRPr>
          </a:p>
        </p:txBody>
      </p:sp>
      <p:sp>
        <p:nvSpPr>
          <p:cNvPr id="73" name="Rectangle 72">
            <a:extLst>
              <a:ext uri="{FF2B5EF4-FFF2-40B4-BE49-F238E27FC236}">
                <a16:creationId xmlns:a16="http://schemas.microsoft.com/office/drawing/2014/main" id="{4E366D3B-2447-4168-A0EF-84F7B2423336}"/>
              </a:ext>
            </a:extLst>
          </p:cNvPr>
          <p:cNvSpPr/>
          <p:nvPr/>
        </p:nvSpPr>
        <p:spPr>
          <a:xfrm>
            <a:off x="7063531" y="3208858"/>
            <a:ext cx="2636904" cy="2800767"/>
          </a:xfrm>
          <a:prstGeom prst="rect">
            <a:avLst/>
          </a:prstGeom>
        </p:spPr>
        <p:txBody>
          <a:bodyPr wrap="square" lIns="0" tIns="0" rIns="0" bIns="0" anchor="t">
            <a:spAutoFit/>
          </a:bodyPr>
          <a:lstStyle/>
          <a:p>
            <a:pPr marL="534924" lvl="1" defTabSz="1069848"/>
            <a:r>
              <a:rPr lang="en-US" sz="20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174 hot meals</a:t>
            </a:r>
            <a:endParaRPr lang="en-US" sz="2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534924" lvl="1" defTabSz="1069848"/>
            <a:endPar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534924" lvl="1" defTabSz="1069848"/>
            <a:r>
              <a:rPr lang="en-US" b="1" dirty="0">
                <a:solidFill>
                  <a:schemeClr val="bg1"/>
                </a:solidFill>
                <a:latin typeface="Arial" panose="020B0604020202020204" pitchFamily="34" charset="0"/>
                <a:ea typeface="Times New Roman" panose="02020603050405020304" pitchFamily="18" charset="0"/>
                <a:cs typeface="Arial" panose="020B0604020202020204" pitchFamily="34" charset="0"/>
              </a:rPr>
              <a:t>T</a:t>
            </a:r>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o frontline, essential workers: </a:t>
            </a:r>
          </a:p>
          <a:p>
            <a:pPr marL="534924" lvl="1" defTabSz="1069848"/>
            <a:endPar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534924" lvl="1" defTabSz="1069848"/>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LPD</a:t>
            </a:r>
          </a:p>
          <a:p>
            <a:pPr marL="534924" lvl="1" defTabSz="1069848"/>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LFD</a:t>
            </a:r>
          </a:p>
          <a:p>
            <a:pPr marL="534924" lvl="1" defTabSz="1069848"/>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DPW</a:t>
            </a:r>
          </a:p>
          <a:p>
            <a:pPr marL="534924" lvl="1" defTabSz="1069848"/>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LPS</a:t>
            </a:r>
          </a:p>
          <a:p>
            <a:pPr marL="534924" lvl="1" defTabSz="1069848"/>
            <a:r>
              <a:rPr lang="en-US"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Post Office</a:t>
            </a:r>
            <a:endParaRPr lang="en-US" altLang="zh-CN" b="1" dirty="0">
              <a:solidFill>
                <a:schemeClr val="bg1"/>
              </a:solidFill>
              <a:latin typeface="Arial" panose="020B0604020202020204" pitchFamily="34" charset="0"/>
              <a:ea typeface="宋体" panose="02010600030101010101" pitchFamily="2" charset="-122"/>
              <a:cs typeface="Arial" panose="020B0604020202020204" pitchFamily="34" charset="0"/>
            </a:endParaRPr>
          </a:p>
        </p:txBody>
      </p:sp>
      <p:sp>
        <p:nvSpPr>
          <p:cNvPr id="74" name="Freeform 106">
            <a:extLst>
              <a:ext uri="{FF2B5EF4-FFF2-40B4-BE49-F238E27FC236}">
                <a16:creationId xmlns:a16="http://schemas.microsoft.com/office/drawing/2014/main" id="{70F2FC72-6494-482F-9868-AC473BCC7322}"/>
              </a:ext>
            </a:extLst>
          </p:cNvPr>
          <p:cNvSpPr>
            <a:spLocks noChangeAspect="1" noChangeArrowheads="1"/>
          </p:cNvSpPr>
          <p:nvPr/>
        </p:nvSpPr>
        <p:spPr bwMode="auto">
          <a:xfrm>
            <a:off x="3223266" y="1321836"/>
            <a:ext cx="792088" cy="716925"/>
          </a:xfrm>
          <a:custGeom>
            <a:avLst/>
            <a:gdLst>
              <a:gd name="T0" fmla="*/ 573 w 602"/>
              <a:gd name="T1" fmla="*/ 544 h 545"/>
              <a:gd name="T2" fmla="*/ 573 w 602"/>
              <a:gd name="T3" fmla="*/ 544 h 545"/>
              <a:gd name="T4" fmla="*/ 523 w 602"/>
              <a:gd name="T5" fmla="*/ 544 h 545"/>
              <a:gd name="T6" fmla="*/ 523 w 602"/>
              <a:gd name="T7" fmla="*/ 318 h 545"/>
              <a:gd name="T8" fmla="*/ 523 w 602"/>
              <a:gd name="T9" fmla="*/ 141 h 545"/>
              <a:gd name="T10" fmla="*/ 573 w 602"/>
              <a:gd name="T11" fmla="*/ 141 h 545"/>
              <a:gd name="T12" fmla="*/ 601 w 602"/>
              <a:gd name="T13" fmla="*/ 170 h 545"/>
              <a:gd name="T14" fmla="*/ 601 w 602"/>
              <a:gd name="T15" fmla="*/ 346 h 545"/>
              <a:gd name="T16" fmla="*/ 601 w 602"/>
              <a:gd name="T17" fmla="*/ 459 h 545"/>
              <a:gd name="T18" fmla="*/ 601 w 602"/>
              <a:gd name="T19" fmla="*/ 516 h 545"/>
              <a:gd name="T20" fmla="*/ 573 w 602"/>
              <a:gd name="T21" fmla="*/ 544 h 545"/>
              <a:gd name="T22" fmla="*/ 99 w 602"/>
              <a:gd name="T23" fmla="*/ 544 h 545"/>
              <a:gd name="T24" fmla="*/ 99 w 602"/>
              <a:gd name="T25" fmla="*/ 544 h 545"/>
              <a:gd name="T26" fmla="*/ 99 w 602"/>
              <a:gd name="T27" fmla="*/ 318 h 545"/>
              <a:gd name="T28" fmla="*/ 99 w 602"/>
              <a:gd name="T29" fmla="*/ 311 h 545"/>
              <a:gd name="T30" fmla="*/ 99 w 602"/>
              <a:gd name="T31" fmla="*/ 141 h 545"/>
              <a:gd name="T32" fmla="*/ 156 w 602"/>
              <a:gd name="T33" fmla="*/ 141 h 545"/>
              <a:gd name="T34" fmla="*/ 297 w 602"/>
              <a:gd name="T35" fmla="*/ 0 h 545"/>
              <a:gd name="T36" fmla="*/ 438 w 602"/>
              <a:gd name="T37" fmla="*/ 141 h 545"/>
              <a:gd name="T38" fmla="*/ 495 w 602"/>
              <a:gd name="T39" fmla="*/ 141 h 545"/>
              <a:gd name="T40" fmla="*/ 495 w 602"/>
              <a:gd name="T41" fmla="*/ 318 h 545"/>
              <a:gd name="T42" fmla="*/ 495 w 602"/>
              <a:gd name="T43" fmla="*/ 544 h 545"/>
              <a:gd name="T44" fmla="*/ 99 w 602"/>
              <a:gd name="T45" fmla="*/ 544 h 545"/>
              <a:gd name="T46" fmla="*/ 297 w 602"/>
              <a:gd name="T47" fmla="*/ 57 h 545"/>
              <a:gd name="T48" fmla="*/ 297 w 602"/>
              <a:gd name="T49" fmla="*/ 57 h 545"/>
              <a:gd name="T50" fmla="*/ 212 w 602"/>
              <a:gd name="T51" fmla="*/ 141 h 545"/>
              <a:gd name="T52" fmla="*/ 382 w 602"/>
              <a:gd name="T53" fmla="*/ 141 h 545"/>
              <a:gd name="T54" fmla="*/ 297 w 602"/>
              <a:gd name="T55" fmla="*/ 57 h 545"/>
              <a:gd name="T56" fmla="*/ 0 w 602"/>
              <a:gd name="T57" fmla="*/ 516 h 545"/>
              <a:gd name="T58" fmla="*/ 0 w 602"/>
              <a:gd name="T59" fmla="*/ 516 h 545"/>
              <a:gd name="T60" fmla="*/ 0 w 602"/>
              <a:gd name="T61" fmla="*/ 459 h 545"/>
              <a:gd name="T62" fmla="*/ 0 w 602"/>
              <a:gd name="T63" fmla="*/ 346 h 545"/>
              <a:gd name="T64" fmla="*/ 0 w 602"/>
              <a:gd name="T65" fmla="*/ 170 h 545"/>
              <a:gd name="T66" fmla="*/ 29 w 602"/>
              <a:gd name="T67" fmla="*/ 141 h 545"/>
              <a:gd name="T68" fmla="*/ 71 w 602"/>
              <a:gd name="T69" fmla="*/ 141 h 545"/>
              <a:gd name="T70" fmla="*/ 71 w 602"/>
              <a:gd name="T71" fmla="*/ 311 h 545"/>
              <a:gd name="T72" fmla="*/ 71 w 602"/>
              <a:gd name="T73" fmla="*/ 318 h 545"/>
              <a:gd name="T74" fmla="*/ 71 w 602"/>
              <a:gd name="T75" fmla="*/ 544 h 545"/>
              <a:gd name="T76" fmla="*/ 29 w 602"/>
              <a:gd name="T77" fmla="*/ 544 h 545"/>
              <a:gd name="T78" fmla="*/ 0 w 602"/>
              <a:gd name="T79" fmla="*/ 516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2" h="545">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rgbClr val="4F81BD"/>
          </a:solidFill>
          <a:ln>
            <a:solidFill>
              <a:srgbClr val="4F81BD"/>
            </a:solidFill>
          </a:ln>
          <a:effectLst/>
          <a:extLst>
            <a:ext uri="{91240B29-F687-4f45-9708-019B960494DF}"/>
            <a:ext uri="{AF507438-7753-43e0-B8FC-AC1667EBCBE1}"/>
          </a:extLst>
        </p:spPr>
        <p:txBody>
          <a:bodyPr wrap="none" anchor="ctr"/>
          <a:lstStyle/>
          <a:p>
            <a:pPr marL="0" marR="0" lvl="0" indent="0" defTabSz="1069848"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prstClr val="black"/>
              </a:solidFill>
              <a:effectLst/>
              <a:uLnTx/>
              <a:uFillTx/>
              <a:latin typeface="Calibri"/>
            </a:endParaRPr>
          </a:p>
        </p:txBody>
      </p:sp>
      <p:sp>
        <p:nvSpPr>
          <p:cNvPr id="75" name="Freeform 89">
            <a:extLst>
              <a:ext uri="{FF2B5EF4-FFF2-40B4-BE49-F238E27FC236}">
                <a16:creationId xmlns:a16="http://schemas.microsoft.com/office/drawing/2014/main" id="{BCA54DDB-98EC-4F38-A7A4-000F6D704860}"/>
              </a:ext>
            </a:extLst>
          </p:cNvPr>
          <p:cNvSpPr>
            <a:spLocks noChangeAspect="1" noChangeArrowheads="1"/>
          </p:cNvSpPr>
          <p:nvPr/>
        </p:nvSpPr>
        <p:spPr bwMode="auto">
          <a:xfrm>
            <a:off x="909301" y="1405132"/>
            <a:ext cx="795528" cy="553411"/>
          </a:xfrm>
          <a:custGeom>
            <a:avLst/>
            <a:gdLst>
              <a:gd name="T0" fmla="*/ 2147483646 w 608"/>
              <a:gd name="T1" fmla="*/ 2147483646 h 425"/>
              <a:gd name="T2" fmla="*/ 2147483646 w 608"/>
              <a:gd name="T3" fmla="*/ 2147483646 h 425"/>
              <a:gd name="T4" fmla="*/ 2147483646 w 608"/>
              <a:gd name="T5" fmla="*/ 2147483646 h 425"/>
              <a:gd name="T6" fmla="*/ 2147483646 w 608"/>
              <a:gd name="T7" fmla="*/ 2147483646 h 425"/>
              <a:gd name="T8" fmla="*/ 2147483646 w 608"/>
              <a:gd name="T9" fmla="*/ 2147483646 h 425"/>
              <a:gd name="T10" fmla="*/ 2147483646 w 608"/>
              <a:gd name="T11" fmla="*/ 2147483646 h 425"/>
              <a:gd name="T12" fmla="*/ 2147483646 w 608"/>
              <a:gd name="T13" fmla="*/ 2147483646 h 425"/>
              <a:gd name="T14" fmla="*/ 2147483646 w 608"/>
              <a:gd name="T15" fmla="*/ 2147483646 h 425"/>
              <a:gd name="T16" fmla="*/ 2147483646 w 608"/>
              <a:gd name="T17" fmla="*/ 2147483646 h 425"/>
              <a:gd name="T18" fmla="*/ 2147483646 w 608"/>
              <a:gd name="T19" fmla="*/ 2147483646 h 425"/>
              <a:gd name="T20" fmla="*/ 2147483646 w 608"/>
              <a:gd name="T21" fmla="*/ 2147483646 h 425"/>
              <a:gd name="T22" fmla="*/ 2147483646 w 608"/>
              <a:gd name="T23" fmla="*/ 2147483646 h 425"/>
              <a:gd name="T24" fmla="*/ 2147483646 w 608"/>
              <a:gd name="T25" fmla="*/ 2147483646 h 425"/>
              <a:gd name="T26" fmla="*/ 2147483646 w 608"/>
              <a:gd name="T27" fmla="*/ 2147483646 h 425"/>
              <a:gd name="T28" fmla="*/ 2147483646 w 608"/>
              <a:gd name="T29" fmla="*/ 2147483646 h 425"/>
              <a:gd name="T30" fmla="*/ 2147483646 w 608"/>
              <a:gd name="T31" fmla="*/ 2147483646 h 425"/>
              <a:gd name="T32" fmla="*/ 2147483646 w 608"/>
              <a:gd name="T33" fmla="*/ 2147483646 h 425"/>
              <a:gd name="T34" fmla="*/ 2147483646 w 608"/>
              <a:gd name="T35" fmla="*/ 2147483646 h 425"/>
              <a:gd name="T36" fmla="*/ 2147483646 w 608"/>
              <a:gd name="T37" fmla="*/ 2147483646 h 425"/>
              <a:gd name="T38" fmla="*/ 2147483646 w 608"/>
              <a:gd name="T39" fmla="*/ 2147483646 h 425"/>
              <a:gd name="T40" fmla="*/ 2147483646 w 608"/>
              <a:gd name="T41" fmla="*/ 2147483646 h 425"/>
              <a:gd name="T42" fmla="*/ 2147483646 w 608"/>
              <a:gd name="T43" fmla="*/ 2147483646 h 425"/>
              <a:gd name="T44" fmla="*/ 2147483646 w 608"/>
              <a:gd name="T45" fmla="*/ 2147483646 h 425"/>
              <a:gd name="T46" fmla="*/ 2147483646 w 608"/>
              <a:gd name="T47" fmla="*/ 2147483646 h 425"/>
              <a:gd name="T48" fmla="*/ 2147483646 w 608"/>
              <a:gd name="T49" fmla="*/ 2147483646 h 425"/>
              <a:gd name="T50" fmla="*/ 2147483646 w 608"/>
              <a:gd name="T51" fmla="*/ 2147483646 h 425"/>
              <a:gd name="T52" fmla="*/ 2147483646 w 608"/>
              <a:gd name="T53" fmla="*/ 2147483646 h 425"/>
              <a:gd name="T54" fmla="*/ 2147483646 w 608"/>
              <a:gd name="T55" fmla="*/ 2147483646 h 425"/>
              <a:gd name="T56" fmla="*/ 2147483646 w 608"/>
              <a:gd name="T57" fmla="*/ 2147483646 h 425"/>
              <a:gd name="T58" fmla="*/ 2147483646 w 608"/>
              <a:gd name="T59" fmla="*/ 2147483646 h 425"/>
              <a:gd name="T60" fmla="*/ 2147483646 w 608"/>
              <a:gd name="T61" fmla="*/ 2147483646 h 425"/>
              <a:gd name="T62" fmla="*/ 2147483646 w 608"/>
              <a:gd name="T63" fmla="*/ 2147483646 h 425"/>
              <a:gd name="T64" fmla="*/ 2147483646 w 608"/>
              <a:gd name="T65" fmla="*/ 2147483646 h 425"/>
              <a:gd name="T66" fmla="*/ 0 w 608"/>
              <a:gd name="T67" fmla="*/ 2147483646 h 425"/>
              <a:gd name="T68" fmla="*/ 0 w 608"/>
              <a:gd name="T69" fmla="*/ 2147483646 h 425"/>
              <a:gd name="T70" fmla="*/ 0 w 608"/>
              <a:gd name="T71" fmla="*/ 2147483646 h 425"/>
              <a:gd name="T72" fmla="*/ 2147483646 w 608"/>
              <a:gd name="T73" fmla="*/ 2147483646 h 425"/>
              <a:gd name="T74" fmla="*/ 2147483646 w 608"/>
              <a:gd name="T75" fmla="*/ 2147483646 h 425"/>
              <a:gd name="T76" fmla="*/ 2147483646 w 608"/>
              <a:gd name="T77" fmla="*/ 2147483646 h 425"/>
              <a:gd name="T78" fmla="*/ 2147483646 w 608"/>
              <a:gd name="T79" fmla="*/ 2147483646 h 425"/>
              <a:gd name="T80" fmla="*/ 2147483646 w 608"/>
              <a:gd name="T81" fmla="*/ 2147483646 h 425"/>
              <a:gd name="T82" fmla="*/ 2147483646 w 608"/>
              <a:gd name="T83" fmla="*/ 2147483646 h 425"/>
              <a:gd name="T84" fmla="*/ 2147483646 w 608"/>
              <a:gd name="T85" fmla="*/ 2147483646 h 425"/>
              <a:gd name="T86" fmla="*/ 2147483646 w 608"/>
              <a:gd name="T87" fmla="*/ 2147483646 h 425"/>
              <a:gd name="T88" fmla="*/ 2147483646 w 608"/>
              <a:gd name="T89" fmla="*/ 0 h 425"/>
              <a:gd name="T90" fmla="*/ 2147483646 w 608"/>
              <a:gd name="T91" fmla="*/ 2147483646 h 425"/>
              <a:gd name="T92" fmla="*/ 2147483646 w 608"/>
              <a:gd name="T93" fmla="*/ 2147483646 h 425"/>
              <a:gd name="T94" fmla="*/ 2147483646 w 608"/>
              <a:gd name="T95" fmla="*/ 2147483646 h 425"/>
              <a:gd name="T96" fmla="*/ 2147483646 w 608"/>
              <a:gd name="T97" fmla="*/ 2147483646 h 425"/>
              <a:gd name="T98" fmla="*/ 2147483646 w 608"/>
              <a:gd name="T99" fmla="*/ 2147483646 h 425"/>
              <a:gd name="T100" fmla="*/ 2147483646 w 608"/>
              <a:gd name="T101" fmla="*/ 2147483646 h 425"/>
              <a:gd name="T102" fmla="*/ 2147483646 w 608"/>
              <a:gd name="T103" fmla="*/ 2147483646 h 4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8" h="425">
                <a:moveTo>
                  <a:pt x="607" y="410"/>
                </a:moveTo>
                <a:lnTo>
                  <a:pt x="607" y="410"/>
                </a:lnTo>
                <a:cubicBezTo>
                  <a:pt x="607" y="417"/>
                  <a:pt x="593" y="424"/>
                  <a:pt x="586" y="424"/>
                </a:cubicBezTo>
                <a:cubicBezTo>
                  <a:pt x="445" y="424"/>
                  <a:pt x="445" y="424"/>
                  <a:pt x="445" y="424"/>
                </a:cubicBezTo>
                <a:cubicBezTo>
                  <a:pt x="459" y="424"/>
                  <a:pt x="466" y="417"/>
                  <a:pt x="466" y="403"/>
                </a:cubicBezTo>
                <a:cubicBezTo>
                  <a:pt x="466" y="403"/>
                  <a:pt x="466" y="318"/>
                  <a:pt x="403" y="290"/>
                </a:cubicBezTo>
                <a:cubicBezTo>
                  <a:pt x="374" y="276"/>
                  <a:pt x="374" y="276"/>
                  <a:pt x="360" y="276"/>
                </a:cubicBezTo>
                <a:cubicBezTo>
                  <a:pt x="360" y="241"/>
                  <a:pt x="360" y="241"/>
                  <a:pt x="360" y="241"/>
                </a:cubicBezTo>
                <a:cubicBezTo>
                  <a:pt x="360" y="241"/>
                  <a:pt x="346" y="226"/>
                  <a:pt x="339" y="191"/>
                </a:cubicBezTo>
                <a:cubicBezTo>
                  <a:pt x="332" y="191"/>
                  <a:pt x="332" y="184"/>
                  <a:pt x="332" y="170"/>
                </a:cubicBezTo>
                <a:cubicBezTo>
                  <a:pt x="332" y="163"/>
                  <a:pt x="325" y="141"/>
                  <a:pt x="332" y="141"/>
                </a:cubicBezTo>
                <a:cubicBezTo>
                  <a:pt x="332" y="127"/>
                  <a:pt x="332" y="106"/>
                  <a:pt x="332" y="99"/>
                </a:cubicBezTo>
                <a:cubicBezTo>
                  <a:pt x="332" y="71"/>
                  <a:pt x="360" y="43"/>
                  <a:pt x="403" y="43"/>
                </a:cubicBezTo>
                <a:cubicBezTo>
                  <a:pt x="452" y="43"/>
                  <a:pt x="473" y="71"/>
                  <a:pt x="480" y="99"/>
                </a:cubicBezTo>
                <a:cubicBezTo>
                  <a:pt x="480" y="106"/>
                  <a:pt x="473" y="127"/>
                  <a:pt x="473" y="141"/>
                </a:cubicBezTo>
                <a:cubicBezTo>
                  <a:pt x="487" y="141"/>
                  <a:pt x="480" y="163"/>
                  <a:pt x="480" y="170"/>
                </a:cubicBezTo>
                <a:cubicBezTo>
                  <a:pt x="480" y="184"/>
                  <a:pt x="473" y="191"/>
                  <a:pt x="466" y="191"/>
                </a:cubicBezTo>
                <a:cubicBezTo>
                  <a:pt x="459" y="226"/>
                  <a:pt x="445" y="241"/>
                  <a:pt x="445" y="241"/>
                </a:cubicBezTo>
                <a:cubicBezTo>
                  <a:pt x="445" y="276"/>
                  <a:pt x="445" y="276"/>
                  <a:pt x="445" y="276"/>
                </a:cubicBezTo>
                <a:cubicBezTo>
                  <a:pt x="445" y="276"/>
                  <a:pt x="459" y="276"/>
                  <a:pt x="494" y="297"/>
                </a:cubicBezTo>
                <a:cubicBezTo>
                  <a:pt x="537" y="311"/>
                  <a:pt x="523" y="297"/>
                  <a:pt x="551" y="318"/>
                </a:cubicBezTo>
                <a:cubicBezTo>
                  <a:pt x="607" y="339"/>
                  <a:pt x="607" y="410"/>
                  <a:pt x="607" y="410"/>
                </a:cubicBezTo>
                <a:close/>
                <a:moveTo>
                  <a:pt x="325" y="283"/>
                </a:moveTo>
                <a:lnTo>
                  <a:pt x="325" y="283"/>
                </a:lnTo>
                <a:cubicBezTo>
                  <a:pt x="367" y="297"/>
                  <a:pt x="353" y="290"/>
                  <a:pt x="388" y="304"/>
                </a:cubicBezTo>
                <a:cubicBezTo>
                  <a:pt x="445" y="332"/>
                  <a:pt x="445" y="403"/>
                  <a:pt x="445" y="403"/>
                </a:cubicBezTo>
                <a:cubicBezTo>
                  <a:pt x="445" y="417"/>
                  <a:pt x="431" y="424"/>
                  <a:pt x="424" y="424"/>
                </a:cubicBezTo>
                <a:cubicBezTo>
                  <a:pt x="21" y="424"/>
                  <a:pt x="21" y="424"/>
                  <a:pt x="21" y="424"/>
                </a:cubicBezTo>
                <a:cubicBezTo>
                  <a:pt x="14" y="424"/>
                  <a:pt x="0" y="417"/>
                  <a:pt x="0" y="403"/>
                </a:cubicBezTo>
                <a:cubicBezTo>
                  <a:pt x="0" y="403"/>
                  <a:pt x="0" y="332"/>
                  <a:pt x="56" y="304"/>
                </a:cubicBezTo>
                <a:cubicBezTo>
                  <a:pt x="92" y="290"/>
                  <a:pt x="77" y="304"/>
                  <a:pt x="120" y="283"/>
                </a:cubicBezTo>
                <a:cubicBezTo>
                  <a:pt x="162" y="269"/>
                  <a:pt x="176" y="262"/>
                  <a:pt x="176" y="262"/>
                </a:cubicBezTo>
                <a:cubicBezTo>
                  <a:pt x="176" y="219"/>
                  <a:pt x="176" y="219"/>
                  <a:pt x="176" y="219"/>
                </a:cubicBezTo>
                <a:cubicBezTo>
                  <a:pt x="176" y="219"/>
                  <a:pt x="155" y="205"/>
                  <a:pt x="155" y="170"/>
                </a:cubicBezTo>
                <a:cubicBezTo>
                  <a:pt x="141" y="170"/>
                  <a:pt x="141" y="156"/>
                  <a:pt x="141" y="149"/>
                </a:cubicBezTo>
                <a:cubicBezTo>
                  <a:pt x="141" y="141"/>
                  <a:pt x="134" y="113"/>
                  <a:pt x="148" y="113"/>
                </a:cubicBezTo>
                <a:cubicBezTo>
                  <a:pt x="141" y="92"/>
                  <a:pt x="141" y="78"/>
                  <a:pt x="141" y="71"/>
                </a:cubicBezTo>
                <a:cubicBezTo>
                  <a:pt x="148" y="35"/>
                  <a:pt x="176" y="7"/>
                  <a:pt x="219" y="0"/>
                </a:cubicBezTo>
                <a:cubicBezTo>
                  <a:pt x="275" y="7"/>
                  <a:pt x="297" y="35"/>
                  <a:pt x="304" y="71"/>
                </a:cubicBezTo>
                <a:cubicBezTo>
                  <a:pt x="304" y="78"/>
                  <a:pt x="304" y="92"/>
                  <a:pt x="297" y="113"/>
                </a:cubicBezTo>
                <a:cubicBezTo>
                  <a:pt x="311" y="113"/>
                  <a:pt x="304" y="141"/>
                  <a:pt x="304" y="149"/>
                </a:cubicBezTo>
                <a:cubicBezTo>
                  <a:pt x="304" y="156"/>
                  <a:pt x="304" y="170"/>
                  <a:pt x="290" y="170"/>
                </a:cubicBezTo>
                <a:cubicBezTo>
                  <a:pt x="282" y="205"/>
                  <a:pt x="268" y="219"/>
                  <a:pt x="268" y="219"/>
                </a:cubicBezTo>
                <a:cubicBezTo>
                  <a:pt x="268" y="262"/>
                  <a:pt x="268" y="262"/>
                  <a:pt x="268" y="262"/>
                </a:cubicBezTo>
                <a:cubicBezTo>
                  <a:pt x="268" y="262"/>
                  <a:pt x="282" y="262"/>
                  <a:pt x="325" y="283"/>
                </a:cubicBezTo>
                <a:close/>
              </a:path>
            </a:pathLst>
          </a:custGeom>
          <a:solidFill>
            <a:srgbClr val="9BBB59"/>
          </a:solidFill>
          <a:ln>
            <a:solidFill>
              <a:srgbClr val="9BBB59"/>
            </a:solidFill>
          </a:ln>
        </p:spPr>
        <p:txBody>
          <a:bodyPr wrap="none" anchor="ctr"/>
          <a:lstStyle/>
          <a:p>
            <a:pPr marL="0" marR="0" lvl="0" indent="0" defTabSz="1069848"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prstClr val="black"/>
              </a:solidFill>
              <a:effectLst/>
              <a:uLnTx/>
              <a:uFillTx/>
              <a:latin typeface="Calibri"/>
            </a:endParaRPr>
          </a:p>
        </p:txBody>
      </p:sp>
      <p:sp>
        <p:nvSpPr>
          <p:cNvPr id="76" name="Freeform 71">
            <a:extLst>
              <a:ext uri="{FF2B5EF4-FFF2-40B4-BE49-F238E27FC236}">
                <a16:creationId xmlns:a16="http://schemas.microsoft.com/office/drawing/2014/main" id="{81FEC6E4-82EA-4BB3-828B-8885D5F53148}"/>
              </a:ext>
            </a:extLst>
          </p:cNvPr>
          <p:cNvSpPr>
            <a:spLocks noChangeAspect="1" noChangeArrowheads="1"/>
          </p:cNvSpPr>
          <p:nvPr/>
        </p:nvSpPr>
        <p:spPr bwMode="auto">
          <a:xfrm>
            <a:off x="5867820" y="1494247"/>
            <a:ext cx="368429" cy="365760"/>
          </a:xfrm>
          <a:custGeom>
            <a:avLst/>
            <a:gdLst>
              <a:gd name="T0" fmla="*/ 523 w 609"/>
              <a:gd name="T1" fmla="*/ 361 h 602"/>
              <a:gd name="T2" fmla="*/ 523 w 609"/>
              <a:gd name="T3" fmla="*/ 361 h 602"/>
              <a:gd name="T4" fmla="*/ 502 w 609"/>
              <a:gd name="T5" fmla="*/ 410 h 602"/>
              <a:gd name="T6" fmla="*/ 523 w 609"/>
              <a:gd name="T7" fmla="*/ 502 h 602"/>
              <a:gd name="T8" fmla="*/ 509 w 609"/>
              <a:gd name="T9" fmla="*/ 523 h 602"/>
              <a:gd name="T10" fmla="*/ 417 w 609"/>
              <a:gd name="T11" fmla="*/ 495 h 602"/>
              <a:gd name="T12" fmla="*/ 361 w 609"/>
              <a:gd name="T13" fmla="*/ 523 h 602"/>
              <a:gd name="T14" fmla="*/ 368 w 609"/>
              <a:gd name="T15" fmla="*/ 523 h 602"/>
              <a:gd name="T16" fmla="*/ 311 w 609"/>
              <a:gd name="T17" fmla="*/ 601 h 602"/>
              <a:gd name="T18" fmla="*/ 297 w 609"/>
              <a:gd name="T19" fmla="*/ 601 h 602"/>
              <a:gd name="T20" fmla="*/ 240 w 609"/>
              <a:gd name="T21" fmla="*/ 516 h 602"/>
              <a:gd name="T22" fmla="*/ 191 w 609"/>
              <a:gd name="T23" fmla="*/ 495 h 602"/>
              <a:gd name="T24" fmla="*/ 191 w 609"/>
              <a:gd name="T25" fmla="*/ 502 h 602"/>
              <a:gd name="T26" fmla="*/ 99 w 609"/>
              <a:gd name="T27" fmla="*/ 516 h 602"/>
              <a:gd name="T28" fmla="*/ 85 w 609"/>
              <a:gd name="T29" fmla="*/ 509 h 602"/>
              <a:gd name="T30" fmla="*/ 106 w 609"/>
              <a:gd name="T31" fmla="*/ 410 h 602"/>
              <a:gd name="T32" fmla="*/ 85 w 609"/>
              <a:gd name="T33" fmla="*/ 361 h 602"/>
              <a:gd name="T34" fmla="*/ 0 w 609"/>
              <a:gd name="T35" fmla="*/ 304 h 602"/>
              <a:gd name="T36" fmla="*/ 0 w 609"/>
              <a:gd name="T37" fmla="*/ 290 h 602"/>
              <a:gd name="T38" fmla="*/ 85 w 609"/>
              <a:gd name="T39" fmla="*/ 240 h 602"/>
              <a:gd name="T40" fmla="*/ 106 w 609"/>
              <a:gd name="T41" fmla="*/ 184 h 602"/>
              <a:gd name="T42" fmla="*/ 85 w 609"/>
              <a:gd name="T43" fmla="*/ 92 h 602"/>
              <a:gd name="T44" fmla="*/ 99 w 609"/>
              <a:gd name="T45" fmla="*/ 78 h 602"/>
              <a:gd name="T46" fmla="*/ 191 w 609"/>
              <a:gd name="T47" fmla="*/ 99 h 602"/>
              <a:gd name="T48" fmla="*/ 240 w 609"/>
              <a:gd name="T49" fmla="*/ 78 h 602"/>
              <a:gd name="T50" fmla="*/ 297 w 609"/>
              <a:gd name="T51" fmla="*/ 0 h 602"/>
              <a:gd name="T52" fmla="*/ 311 w 609"/>
              <a:gd name="T53" fmla="*/ 0 h 602"/>
              <a:gd name="T54" fmla="*/ 368 w 609"/>
              <a:gd name="T55" fmla="*/ 78 h 602"/>
              <a:gd name="T56" fmla="*/ 417 w 609"/>
              <a:gd name="T57" fmla="*/ 99 h 602"/>
              <a:gd name="T58" fmla="*/ 509 w 609"/>
              <a:gd name="T59" fmla="*/ 78 h 602"/>
              <a:gd name="T60" fmla="*/ 523 w 609"/>
              <a:gd name="T61" fmla="*/ 92 h 602"/>
              <a:gd name="T62" fmla="*/ 502 w 609"/>
              <a:gd name="T63" fmla="*/ 184 h 602"/>
              <a:gd name="T64" fmla="*/ 523 w 609"/>
              <a:gd name="T65" fmla="*/ 240 h 602"/>
              <a:gd name="T66" fmla="*/ 608 w 609"/>
              <a:gd name="T67" fmla="*/ 290 h 602"/>
              <a:gd name="T68" fmla="*/ 608 w 609"/>
              <a:gd name="T69" fmla="*/ 304 h 602"/>
              <a:gd name="T70" fmla="*/ 523 w 609"/>
              <a:gd name="T71" fmla="*/ 361 h 602"/>
              <a:gd name="T72" fmla="*/ 304 w 609"/>
              <a:gd name="T73" fmla="*/ 127 h 602"/>
              <a:gd name="T74" fmla="*/ 304 w 609"/>
              <a:gd name="T75" fmla="*/ 127 h 602"/>
              <a:gd name="T76" fmla="*/ 134 w 609"/>
              <a:gd name="T77" fmla="*/ 297 h 602"/>
              <a:gd name="T78" fmla="*/ 304 w 609"/>
              <a:gd name="T79" fmla="*/ 467 h 602"/>
              <a:gd name="T80" fmla="*/ 474 w 609"/>
              <a:gd name="T81" fmla="*/ 297 h 602"/>
              <a:gd name="T82" fmla="*/ 304 w 609"/>
              <a:gd name="T83" fmla="*/ 127 h 602"/>
              <a:gd name="T84" fmla="*/ 304 w 609"/>
              <a:gd name="T85" fmla="*/ 410 h 602"/>
              <a:gd name="T86" fmla="*/ 304 w 609"/>
              <a:gd name="T87" fmla="*/ 410 h 602"/>
              <a:gd name="T88" fmla="*/ 191 w 609"/>
              <a:gd name="T89" fmla="*/ 297 h 602"/>
              <a:gd name="T90" fmla="*/ 304 w 609"/>
              <a:gd name="T91" fmla="*/ 184 h 602"/>
              <a:gd name="T92" fmla="*/ 417 w 609"/>
              <a:gd name="T93" fmla="*/ 297 h 602"/>
              <a:gd name="T94" fmla="*/ 304 w 609"/>
              <a:gd name="T95" fmla="*/ 410 h 602"/>
              <a:gd name="T96" fmla="*/ 304 w 609"/>
              <a:gd name="T97" fmla="*/ 240 h 602"/>
              <a:gd name="T98" fmla="*/ 304 w 609"/>
              <a:gd name="T99" fmla="*/ 240 h 602"/>
              <a:gd name="T100" fmla="*/ 247 w 609"/>
              <a:gd name="T101" fmla="*/ 297 h 602"/>
              <a:gd name="T102" fmla="*/ 304 w 609"/>
              <a:gd name="T103" fmla="*/ 353 h 602"/>
              <a:gd name="T104" fmla="*/ 361 w 609"/>
              <a:gd name="T105" fmla="*/ 297 h 602"/>
              <a:gd name="T106" fmla="*/ 304 w 609"/>
              <a:gd name="T107" fmla="*/ 24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9" h="602">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rgbClr val="C0504D"/>
          </a:solidFill>
          <a:ln>
            <a:noFill/>
          </a:ln>
          <a:effectLst/>
          <a:extLst>
            <a:ext uri="{91240B29-F687-4f45-9708-019B960494DF}"/>
            <a:ext uri="{AF507438-7753-43e0-B8FC-AC1667EBCBE1}"/>
          </a:extLst>
        </p:spPr>
        <p:txBody>
          <a:bodyPr wrap="none" anchor="ctr"/>
          <a:lstStyle/>
          <a:p>
            <a:pPr marL="0" marR="0" lvl="0" indent="0" defTabSz="1069848"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prstClr val="black"/>
              </a:solidFill>
              <a:effectLst/>
              <a:uLnTx/>
              <a:uFillTx/>
              <a:latin typeface="Calibri"/>
            </a:endParaRPr>
          </a:p>
        </p:txBody>
      </p:sp>
      <p:sp>
        <p:nvSpPr>
          <p:cNvPr id="77" name="Freeform 74">
            <a:extLst>
              <a:ext uri="{FF2B5EF4-FFF2-40B4-BE49-F238E27FC236}">
                <a16:creationId xmlns:a16="http://schemas.microsoft.com/office/drawing/2014/main" id="{7B9324AD-DBF5-4FC1-8484-C72CA1759F62}"/>
              </a:ext>
            </a:extLst>
          </p:cNvPr>
          <p:cNvSpPr>
            <a:spLocks noChangeAspect="1" noChangeArrowheads="1"/>
          </p:cNvSpPr>
          <p:nvPr/>
        </p:nvSpPr>
        <p:spPr bwMode="auto">
          <a:xfrm>
            <a:off x="5630781" y="1269891"/>
            <a:ext cx="795528" cy="795528"/>
          </a:xfrm>
          <a:custGeom>
            <a:avLst/>
            <a:gdLst>
              <a:gd name="T0" fmla="*/ 579 w 609"/>
              <a:gd name="T1" fmla="*/ 219 h 609"/>
              <a:gd name="T2" fmla="*/ 579 w 609"/>
              <a:gd name="T3" fmla="*/ 219 h 609"/>
              <a:gd name="T4" fmla="*/ 452 w 609"/>
              <a:gd name="T5" fmla="*/ 219 h 609"/>
              <a:gd name="T6" fmla="*/ 424 w 609"/>
              <a:gd name="T7" fmla="*/ 191 h 609"/>
              <a:gd name="T8" fmla="*/ 452 w 609"/>
              <a:gd name="T9" fmla="*/ 162 h 609"/>
              <a:gd name="T10" fmla="*/ 502 w 609"/>
              <a:gd name="T11" fmla="*/ 162 h 609"/>
              <a:gd name="T12" fmla="*/ 304 w 609"/>
              <a:gd name="T13" fmla="*/ 56 h 609"/>
              <a:gd name="T14" fmla="*/ 56 w 609"/>
              <a:gd name="T15" fmla="*/ 304 h 609"/>
              <a:gd name="T16" fmla="*/ 304 w 609"/>
              <a:gd name="T17" fmla="*/ 551 h 609"/>
              <a:gd name="T18" fmla="*/ 551 w 609"/>
              <a:gd name="T19" fmla="*/ 304 h 609"/>
              <a:gd name="T20" fmla="*/ 579 w 609"/>
              <a:gd name="T21" fmla="*/ 276 h 609"/>
              <a:gd name="T22" fmla="*/ 608 w 609"/>
              <a:gd name="T23" fmla="*/ 304 h 609"/>
              <a:gd name="T24" fmla="*/ 304 w 609"/>
              <a:gd name="T25" fmla="*/ 608 h 609"/>
              <a:gd name="T26" fmla="*/ 0 w 609"/>
              <a:gd name="T27" fmla="*/ 304 h 609"/>
              <a:gd name="T28" fmla="*/ 304 w 609"/>
              <a:gd name="T29" fmla="*/ 0 h 609"/>
              <a:gd name="T30" fmla="*/ 551 w 609"/>
              <a:gd name="T31" fmla="*/ 127 h 609"/>
              <a:gd name="T32" fmla="*/ 551 w 609"/>
              <a:gd name="T33" fmla="*/ 78 h 609"/>
              <a:gd name="T34" fmla="*/ 579 w 609"/>
              <a:gd name="T35" fmla="*/ 49 h 609"/>
              <a:gd name="T36" fmla="*/ 608 w 609"/>
              <a:gd name="T37" fmla="*/ 78 h 609"/>
              <a:gd name="T38" fmla="*/ 608 w 609"/>
              <a:gd name="T39" fmla="*/ 191 h 609"/>
              <a:gd name="T40" fmla="*/ 579 w 609"/>
              <a:gd name="T41" fmla="*/ 21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9" h="609">
                <a:moveTo>
                  <a:pt x="579" y="219"/>
                </a:moveTo>
                <a:lnTo>
                  <a:pt x="579" y="219"/>
                </a:lnTo>
                <a:cubicBezTo>
                  <a:pt x="452" y="219"/>
                  <a:pt x="452" y="219"/>
                  <a:pt x="452" y="219"/>
                </a:cubicBezTo>
                <a:cubicBezTo>
                  <a:pt x="438" y="219"/>
                  <a:pt x="424" y="205"/>
                  <a:pt x="424" y="191"/>
                </a:cubicBezTo>
                <a:cubicBezTo>
                  <a:pt x="424" y="177"/>
                  <a:pt x="438" y="162"/>
                  <a:pt x="452" y="162"/>
                </a:cubicBezTo>
                <a:cubicBezTo>
                  <a:pt x="502" y="162"/>
                  <a:pt x="502" y="162"/>
                  <a:pt x="502" y="162"/>
                </a:cubicBezTo>
                <a:cubicBezTo>
                  <a:pt x="459" y="99"/>
                  <a:pt x="389" y="56"/>
                  <a:pt x="304" y="56"/>
                </a:cubicBezTo>
                <a:cubicBezTo>
                  <a:pt x="169" y="56"/>
                  <a:pt x="56" y="169"/>
                  <a:pt x="56" y="304"/>
                </a:cubicBezTo>
                <a:cubicBezTo>
                  <a:pt x="56" y="438"/>
                  <a:pt x="169" y="551"/>
                  <a:pt x="304" y="551"/>
                </a:cubicBezTo>
                <a:cubicBezTo>
                  <a:pt x="438" y="551"/>
                  <a:pt x="551" y="438"/>
                  <a:pt x="551" y="304"/>
                </a:cubicBezTo>
                <a:cubicBezTo>
                  <a:pt x="551" y="290"/>
                  <a:pt x="558" y="276"/>
                  <a:pt x="579" y="276"/>
                </a:cubicBezTo>
                <a:cubicBezTo>
                  <a:pt x="594" y="276"/>
                  <a:pt x="608" y="290"/>
                  <a:pt x="608" y="304"/>
                </a:cubicBezTo>
                <a:cubicBezTo>
                  <a:pt x="608" y="473"/>
                  <a:pt x="473" y="608"/>
                  <a:pt x="304" y="608"/>
                </a:cubicBezTo>
                <a:cubicBezTo>
                  <a:pt x="134" y="608"/>
                  <a:pt x="0" y="473"/>
                  <a:pt x="0" y="304"/>
                </a:cubicBezTo>
                <a:cubicBezTo>
                  <a:pt x="0" y="134"/>
                  <a:pt x="134" y="0"/>
                  <a:pt x="304" y="0"/>
                </a:cubicBezTo>
                <a:cubicBezTo>
                  <a:pt x="403" y="0"/>
                  <a:pt x="495" y="49"/>
                  <a:pt x="551" y="127"/>
                </a:cubicBezTo>
                <a:cubicBezTo>
                  <a:pt x="551" y="78"/>
                  <a:pt x="551" y="78"/>
                  <a:pt x="551" y="78"/>
                </a:cubicBezTo>
                <a:cubicBezTo>
                  <a:pt x="551" y="64"/>
                  <a:pt x="558" y="49"/>
                  <a:pt x="579" y="49"/>
                </a:cubicBezTo>
                <a:cubicBezTo>
                  <a:pt x="594" y="49"/>
                  <a:pt x="608" y="64"/>
                  <a:pt x="608" y="78"/>
                </a:cubicBezTo>
                <a:cubicBezTo>
                  <a:pt x="608" y="191"/>
                  <a:pt x="608" y="191"/>
                  <a:pt x="608" y="191"/>
                </a:cubicBezTo>
                <a:cubicBezTo>
                  <a:pt x="608" y="205"/>
                  <a:pt x="594" y="219"/>
                  <a:pt x="579" y="219"/>
                </a:cubicBezTo>
              </a:path>
            </a:pathLst>
          </a:custGeom>
          <a:solidFill>
            <a:srgbClr val="C0504D"/>
          </a:solidFill>
          <a:ln>
            <a:noFill/>
          </a:ln>
          <a:effectLst/>
          <a:extLst>
            <a:ext uri="{91240B29-F687-4f45-9708-019B960494DF}"/>
            <a:ext uri="{AF507438-7753-43e0-B8FC-AC1667EBCBE1}"/>
          </a:extLst>
        </p:spPr>
        <p:txBody>
          <a:bodyPr wrap="none" anchor="ctr"/>
          <a:lstStyle/>
          <a:p>
            <a:pPr marL="0" marR="0" lvl="0" indent="0" defTabSz="1069848"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prstClr val="black"/>
              </a:solidFill>
              <a:effectLst/>
              <a:uLnTx/>
              <a:uFillTx/>
              <a:latin typeface="Calibri"/>
            </a:endParaRPr>
          </a:p>
        </p:txBody>
      </p:sp>
      <p:sp>
        <p:nvSpPr>
          <p:cNvPr id="78" name="Freeform 105">
            <a:extLst>
              <a:ext uri="{FF2B5EF4-FFF2-40B4-BE49-F238E27FC236}">
                <a16:creationId xmlns:a16="http://schemas.microsoft.com/office/drawing/2014/main" id="{A5D4146F-D933-4171-BB9E-185B48F0A426}"/>
              </a:ext>
            </a:extLst>
          </p:cNvPr>
          <p:cNvSpPr>
            <a:spLocks noChangeAspect="1" noChangeArrowheads="1"/>
          </p:cNvSpPr>
          <p:nvPr/>
        </p:nvSpPr>
        <p:spPr bwMode="auto">
          <a:xfrm>
            <a:off x="8107080" y="1321836"/>
            <a:ext cx="795528" cy="754882"/>
          </a:xfrm>
          <a:custGeom>
            <a:avLst/>
            <a:gdLst>
              <a:gd name="T0" fmla="*/ 601 w 602"/>
              <a:gd name="T1" fmla="*/ 304 h 573"/>
              <a:gd name="T2" fmla="*/ 601 w 602"/>
              <a:gd name="T3" fmla="*/ 304 h 573"/>
              <a:gd name="T4" fmla="*/ 573 w 602"/>
              <a:gd name="T5" fmla="*/ 332 h 573"/>
              <a:gd name="T6" fmla="*/ 559 w 602"/>
              <a:gd name="T7" fmla="*/ 325 h 573"/>
              <a:gd name="T8" fmla="*/ 559 w 602"/>
              <a:gd name="T9" fmla="*/ 325 h 573"/>
              <a:gd name="T10" fmla="*/ 304 w 602"/>
              <a:gd name="T11" fmla="*/ 71 h 573"/>
              <a:gd name="T12" fmla="*/ 304 w 602"/>
              <a:gd name="T13" fmla="*/ 71 h 573"/>
              <a:gd name="T14" fmla="*/ 304 w 602"/>
              <a:gd name="T15" fmla="*/ 71 h 573"/>
              <a:gd name="T16" fmla="*/ 304 w 602"/>
              <a:gd name="T17" fmla="*/ 71 h 573"/>
              <a:gd name="T18" fmla="*/ 50 w 602"/>
              <a:gd name="T19" fmla="*/ 325 h 573"/>
              <a:gd name="T20" fmla="*/ 50 w 602"/>
              <a:gd name="T21" fmla="*/ 325 h 573"/>
              <a:gd name="T22" fmla="*/ 29 w 602"/>
              <a:gd name="T23" fmla="*/ 332 h 573"/>
              <a:gd name="T24" fmla="*/ 0 w 602"/>
              <a:gd name="T25" fmla="*/ 304 h 573"/>
              <a:gd name="T26" fmla="*/ 7 w 602"/>
              <a:gd name="T27" fmla="*/ 282 h 573"/>
              <a:gd name="T28" fmla="*/ 283 w 602"/>
              <a:gd name="T29" fmla="*/ 7 h 573"/>
              <a:gd name="T30" fmla="*/ 304 w 602"/>
              <a:gd name="T31" fmla="*/ 0 h 573"/>
              <a:gd name="T32" fmla="*/ 304 w 602"/>
              <a:gd name="T33" fmla="*/ 0 h 573"/>
              <a:gd name="T34" fmla="*/ 304 w 602"/>
              <a:gd name="T35" fmla="*/ 0 h 573"/>
              <a:gd name="T36" fmla="*/ 304 w 602"/>
              <a:gd name="T37" fmla="*/ 0 h 573"/>
              <a:gd name="T38" fmla="*/ 304 w 602"/>
              <a:gd name="T39" fmla="*/ 0 h 573"/>
              <a:gd name="T40" fmla="*/ 304 w 602"/>
              <a:gd name="T41" fmla="*/ 0 h 573"/>
              <a:gd name="T42" fmla="*/ 304 w 602"/>
              <a:gd name="T43" fmla="*/ 0 h 573"/>
              <a:gd name="T44" fmla="*/ 304 w 602"/>
              <a:gd name="T45" fmla="*/ 0 h 573"/>
              <a:gd name="T46" fmla="*/ 325 w 602"/>
              <a:gd name="T47" fmla="*/ 7 h 573"/>
              <a:gd name="T48" fmla="*/ 325 w 602"/>
              <a:gd name="T49" fmla="*/ 7 h 573"/>
              <a:gd name="T50" fmla="*/ 431 w 602"/>
              <a:gd name="T51" fmla="*/ 120 h 573"/>
              <a:gd name="T52" fmla="*/ 431 w 602"/>
              <a:gd name="T53" fmla="*/ 92 h 573"/>
              <a:gd name="T54" fmla="*/ 460 w 602"/>
              <a:gd name="T55" fmla="*/ 63 h 573"/>
              <a:gd name="T56" fmla="*/ 488 w 602"/>
              <a:gd name="T57" fmla="*/ 92 h 573"/>
              <a:gd name="T58" fmla="*/ 488 w 602"/>
              <a:gd name="T59" fmla="*/ 176 h 573"/>
              <a:gd name="T60" fmla="*/ 594 w 602"/>
              <a:gd name="T61" fmla="*/ 282 h 573"/>
              <a:gd name="T62" fmla="*/ 594 w 602"/>
              <a:gd name="T63" fmla="*/ 282 h 573"/>
              <a:gd name="T64" fmla="*/ 601 w 602"/>
              <a:gd name="T65" fmla="*/ 304 h 573"/>
              <a:gd name="T66" fmla="*/ 544 w 602"/>
              <a:gd name="T67" fmla="*/ 346 h 573"/>
              <a:gd name="T68" fmla="*/ 544 w 602"/>
              <a:gd name="T69" fmla="*/ 346 h 573"/>
              <a:gd name="T70" fmla="*/ 544 w 602"/>
              <a:gd name="T71" fmla="*/ 431 h 573"/>
              <a:gd name="T72" fmla="*/ 544 w 602"/>
              <a:gd name="T73" fmla="*/ 473 h 573"/>
              <a:gd name="T74" fmla="*/ 544 w 602"/>
              <a:gd name="T75" fmla="*/ 544 h 573"/>
              <a:gd name="T76" fmla="*/ 516 w 602"/>
              <a:gd name="T77" fmla="*/ 572 h 573"/>
              <a:gd name="T78" fmla="*/ 460 w 602"/>
              <a:gd name="T79" fmla="*/ 572 h 573"/>
              <a:gd name="T80" fmla="*/ 460 w 602"/>
              <a:gd name="T81" fmla="*/ 346 h 573"/>
              <a:gd name="T82" fmla="*/ 347 w 602"/>
              <a:gd name="T83" fmla="*/ 346 h 573"/>
              <a:gd name="T84" fmla="*/ 347 w 602"/>
              <a:gd name="T85" fmla="*/ 572 h 573"/>
              <a:gd name="T86" fmla="*/ 85 w 602"/>
              <a:gd name="T87" fmla="*/ 572 h 573"/>
              <a:gd name="T88" fmla="*/ 57 w 602"/>
              <a:gd name="T89" fmla="*/ 544 h 573"/>
              <a:gd name="T90" fmla="*/ 57 w 602"/>
              <a:gd name="T91" fmla="*/ 473 h 573"/>
              <a:gd name="T92" fmla="*/ 57 w 602"/>
              <a:gd name="T93" fmla="*/ 431 h 573"/>
              <a:gd name="T94" fmla="*/ 57 w 602"/>
              <a:gd name="T95" fmla="*/ 346 h 573"/>
              <a:gd name="T96" fmla="*/ 304 w 602"/>
              <a:gd name="T97" fmla="*/ 106 h 573"/>
              <a:gd name="T98" fmla="*/ 544 w 602"/>
              <a:gd name="T99" fmla="*/ 346 h 573"/>
              <a:gd name="T100" fmla="*/ 255 w 602"/>
              <a:gd name="T101" fmla="*/ 346 h 573"/>
              <a:gd name="T102" fmla="*/ 255 w 602"/>
              <a:gd name="T103" fmla="*/ 346 h 573"/>
              <a:gd name="T104" fmla="*/ 142 w 602"/>
              <a:gd name="T105" fmla="*/ 346 h 573"/>
              <a:gd name="T106" fmla="*/ 142 w 602"/>
              <a:gd name="T107" fmla="*/ 459 h 573"/>
              <a:gd name="T108" fmla="*/ 255 w 602"/>
              <a:gd name="T109" fmla="*/ 459 h 573"/>
              <a:gd name="T110" fmla="*/ 255 w 602"/>
              <a:gd name="T111" fmla="*/ 34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2" h="573">
                <a:moveTo>
                  <a:pt x="601" y="304"/>
                </a:moveTo>
                <a:lnTo>
                  <a:pt x="601" y="304"/>
                </a:lnTo>
                <a:cubicBezTo>
                  <a:pt x="601" y="318"/>
                  <a:pt x="594" y="332"/>
                  <a:pt x="573" y="332"/>
                </a:cubicBezTo>
                <a:cubicBezTo>
                  <a:pt x="566" y="332"/>
                  <a:pt x="559" y="325"/>
                  <a:pt x="559" y="325"/>
                </a:cubicBezTo>
                <a:lnTo>
                  <a:pt x="559" y="325"/>
                </a:lnTo>
                <a:cubicBezTo>
                  <a:pt x="304" y="71"/>
                  <a:pt x="304" y="71"/>
                  <a:pt x="304" y="71"/>
                </a:cubicBezTo>
                <a:lnTo>
                  <a:pt x="304" y="71"/>
                </a:lnTo>
                <a:lnTo>
                  <a:pt x="304" y="71"/>
                </a:lnTo>
                <a:lnTo>
                  <a:pt x="304" y="71"/>
                </a:lnTo>
                <a:cubicBezTo>
                  <a:pt x="50" y="325"/>
                  <a:pt x="50" y="325"/>
                  <a:pt x="50" y="325"/>
                </a:cubicBezTo>
                <a:lnTo>
                  <a:pt x="50" y="325"/>
                </a:lnTo>
                <a:cubicBezTo>
                  <a:pt x="43" y="325"/>
                  <a:pt x="36" y="332"/>
                  <a:pt x="29" y="332"/>
                </a:cubicBezTo>
                <a:cubicBezTo>
                  <a:pt x="15" y="332"/>
                  <a:pt x="0" y="318"/>
                  <a:pt x="0" y="304"/>
                </a:cubicBezTo>
                <a:cubicBezTo>
                  <a:pt x="0" y="297"/>
                  <a:pt x="0" y="289"/>
                  <a:pt x="7" y="282"/>
                </a:cubicBezTo>
                <a:cubicBezTo>
                  <a:pt x="283" y="7"/>
                  <a:pt x="283" y="7"/>
                  <a:pt x="283" y="7"/>
                </a:cubicBezTo>
                <a:cubicBezTo>
                  <a:pt x="290" y="0"/>
                  <a:pt x="297" y="0"/>
                  <a:pt x="304" y="0"/>
                </a:cubicBezTo>
                <a:lnTo>
                  <a:pt x="304" y="0"/>
                </a:lnTo>
                <a:lnTo>
                  <a:pt x="304" y="0"/>
                </a:lnTo>
                <a:lnTo>
                  <a:pt x="304" y="0"/>
                </a:lnTo>
                <a:lnTo>
                  <a:pt x="304" y="0"/>
                </a:lnTo>
                <a:lnTo>
                  <a:pt x="304" y="0"/>
                </a:lnTo>
                <a:lnTo>
                  <a:pt x="304" y="0"/>
                </a:lnTo>
                <a:lnTo>
                  <a:pt x="304" y="0"/>
                </a:lnTo>
                <a:cubicBezTo>
                  <a:pt x="311" y="0"/>
                  <a:pt x="318" y="7"/>
                  <a:pt x="325" y="7"/>
                </a:cubicBezTo>
                <a:lnTo>
                  <a:pt x="325" y="7"/>
                </a:lnTo>
                <a:cubicBezTo>
                  <a:pt x="431" y="120"/>
                  <a:pt x="431" y="120"/>
                  <a:pt x="431" y="120"/>
                </a:cubicBezTo>
                <a:cubicBezTo>
                  <a:pt x="431" y="92"/>
                  <a:pt x="431" y="92"/>
                  <a:pt x="431" y="92"/>
                </a:cubicBezTo>
                <a:cubicBezTo>
                  <a:pt x="431" y="78"/>
                  <a:pt x="446" y="63"/>
                  <a:pt x="460" y="63"/>
                </a:cubicBezTo>
                <a:cubicBezTo>
                  <a:pt x="481" y="63"/>
                  <a:pt x="488" y="78"/>
                  <a:pt x="488" y="92"/>
                </a:cubicBezTo>
                <a:cubicBezTo>
                  <a:pt x="488" y="176"/>
                  <a:pt x="488" y="176"/>
                  <a:pt x="488" y="176"/>
                </a:cubicBezTo>
                <a:cubicBezTo>
                  <a:pt x="594" y="282"/>
                  <a:pt x="594" y="282"/>
                  <a:pt x="594" y="282"/>
                </a:cubicBezTo>
                <a:lnTo>
                  <a:pt x="594" y="282"/>
                </a:lnTo>
                <a:cubicBezTo>
                  <a:pt x="601" y="289"/>
                  <a:pt x="601" y="297"/>
                  <a:pt x="601" y="304"/>
                </a:cubicBezTo>
                <a:close/>
                <a:moveTo>
                  <a:pt x="544" y="346"/>
                </a:moveTo>
                <a:lnTo>
                  <a:pt x="544" y="346"/>
                </a:lnTo>
                <a:cubicBezTo>
                  <a:pt x="544" y="431"/>
                  <a:pt x="544" y="431"/>
                  <a:pt x="544" y="431"/>
                </a:cubicBezTo>
                <a:cubicBezTo>
                  <a:pt x="544" y="473"/>
                  <a:pt x="544" y="473"/>
                  <a:pt x="544" y="473"/>
                </a:cubicBezTo>
                <a:cubicBezTo>
                  <a:pt x="544" y="544"/>
                  <a:pt x="544" y="544"/>
                  <a:pt x="544" y="544"/>
                </a:cubicBezTo>
                <a:cubicBezTo>
                  <a:pt x="544" y="565"/>
                  <a:pt x="537" y="572"/>
                  <a:pt x="516" y="572"/>
                </a:cubicBezTo>
                <a:cubicBezTo>
                  <a:pt x="460" y="572"/>
                  <a:pt x="460" y="572"/>
                  <a:pt x="460" y="572"/>
                </a:cubicBezTo>
                <a:cubicBezTo>
                  <a:pt x="460" y="346"/>
                  <a:pt x="460" y="346"/>
                  <a:pt x="460" y="346"/>
                </a:cubicBezTo>
                <a:cubicBezTo>
                  <a:pt x="347" y="346"/>
                  <a:pt x="347" y="346"/>
                  <a:pt x="347" y="346"/>
                </a:cubicBezTo>
                <a:cubicBezTo>
                  <a:pt x="347" y="572"/>
                  <a:pt x="347" y="572"/>
                  <a:pt x="347" y="572"/>
                </a:cubicBezTo>
                <a:cubicBezTo>
                  <a:pt x="85" y="572"/>
                  <a:pt x="85" y="572"/>
                  <a:pt x="85" y="572"/>
                </a:cubicBezTo>
                <a:cubicBezTo>
                  <a:pt x="71" y="572"/>
                  <a:pt x="57" y="565"/>
                  <a:pt x="57" y="544"/>
                </a:cubicBezTo>
                <a:cubicBezTo>
                  <a:pt x="57" y="473"/>
                  <a:pt x="57" y="473"/>
                  <a:pt x="57" y="473"/>
                </a:cubicBezTo>
                <a:cubicBezTo>
                  <a:pt x="57" y="431"/>
                  <a:pt x="57" y="431"/>
                  <a:pt x="57" y="431"/>
                </a:cubicBezTo>
                <a:cubicBezTo>
                  <a:pt x="57" y="346"/>
                  <a:pt x="57" y="346"/>
                  <a:pt x="57" y="346"/>
                </a:cubicBezTo>
                <a:cubicBezTo>
                  <a:pt x="304" y="106"/>
                  <a:pt x="304" y="106"/>
                  <a:pt x="304" y="106"/>
                </a:cubicBezTo>
                <a:lnTo>
                  <a:pt x="544" y="346"/>
                </a:lnTo>
                <a:close/>
                <a:moveTo>
                  <a:pt x="255" y="346"/>
                </a:moveTo>
                <a:lnTo>
                  <a:pt x="255" y="346"/>
                </a:lnTo>
                <a:cubicBezTo>
                  <a:pt x="142" y="346"/>
                  <a:pt x="142" y="346"/>
                  <a:pt x="142" y="346"/>
                </a:cubicBezTo>
                <a:cubicBezTo>
                  <a:pt x="142" y="459"/>
                  <a:pt x="142" y="459"/>
                  <a:pt x="142" y="459"/>
                </a:cubicBezTo>
                <a:cubicBezTo>
                  <a:pt x="255" y="459"/>
                  <a:pt x="255" y="459"/>
                  <a:pt x="255" y="459"/>
                </a:cubicBezTo>
                <a:lnTo>
                  <a:pt x="255" y="346"/>
                </a:lnTo>
                <a:close/>
              </a:path>
            </a:pathLst>
          </a:custGeom>
          <a:solidFill>
            <a:srgbClr val="8064A2"/>
          </a:solidFill>
          <a:ln>
            <a:solidFill>
              <a:srgbClr val="8064A2"/>
            </a:solidFill>
          </a:ln>
          <a:effectLst/>
          <a:extLst>
            <a:ext uri="{91240B29-F687-4f45-9708-019B960494DF}"/>
            <a:ext uri="{AF507438-7753-43e0-B8FC-AC1667EBCBE1}"/>
          </a:extLst>
        </p:spPr>
        <p:txBody>
          <a:bodyPr wrap="none" anchor="ctr"/>
          <a:lstStyle/>
          <a:p>
            <a:pPr marL="0" marR="0" lvl="0" indent="0" defTabSz="1069848"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prstClr val="black"/>
              </a:solidFill>
              <a:effectLst/>
              <a:uLnTx/>
              <a:uFillTx/>
              <a:latin typeface="Calibri"/>
            </a:endParaRPr>
          </a:p>
        </p:txBody>
      </p:sp>
      <p:cxnSp>
        <p:nvCxnSpPr>
          <p:cNvPr id="80" name="Straight Connector 79">
            <a:extLst>
              <a:ext uri="{FF2B5EF4-FFF2-40B4-BE49-F238E27FC236}">
                <a16:creationId xmlns:a16="http://schemas.microsoft.com/office/drawing/2014/main" id="{0F7319ED-510B-4ADE-888D-C94035B11338}"/>
              </a:ext>
            </a:extLst>
          </p:cNvPr>
          <p:cNvCxnSpPr>
            <a:cxnSpLocks/>
          </p:cNvCxnSpPr>
          <p:nvPr/>
        </p:nvCxnSpPr>
        <p:spPr>
          <a:xfrm>
            <a:off x="131802" y="2931151"/>
            <a:ext cx="2342501" cy="0"/>
          </a:xfrm>
          <a:prstGeom prst="line">
            <a:avLst/>
          </a:prstGeom>
          <a:noFill/>
          <a:ln w="38100" cap="flat" cmpd="sng" algn="ctr">
            <a:solidFill>
              <a:sysClr val="window" lastClr="FFFFFF"/>
            </a:solidFill>
            <a:prstDash val="solid"/>
          </a:ln>
          <a:effectLst/>
        </p:spPr>
      </p:cxnSp>
      <p:sp>
        <p:nvSpPr>
          <p:cNvPr id="81" name="Rectangle 80">
            <a:extLst>
              <a:ext uri="{FF2B5EF4-FFF2-40B4-BE49-F238E27FC236}">
                <a16:creationId xmlns:a16="http://schemas.microsoft.com/office/drawing/2014/main" id="{E7F93356-69F0-4966-BD3A-624ABC11AB1A}"/>
              </a:ext>
            </a:extLst>
          </p:cNvPr>
          <p:cNvSpPr/>
          <p:nvPr/>
        </p:nvSpPr>
        <p:spPr>
          <a:xfrm>
            <a:off x="9617154" y="2340326"/>
            <a:ext cx="2730859" cy="400110"/>
          </a:xfrm>
          <a:prstGeom prst="rect">
            <a:avLst/>
          </a:prstGeom>
        </p:spPr>
        <p:txBody>
          <a:bodyPr wrap="square">
            <a:spAutoFit/>
          </a:bodyPr>
          <a:lstStyle/>
          <a:p>
            <a:pPr algn="ctr" defTabSz="1069848"/>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Support China</a:t>
            </a:r>
            <a:endParaRPr lang="en-US" sz="2000" dirty="0">
              <a:solidFill>
                <a:prstClr val="white"/>
              </a:solidFill>
              <a:latin typeface="Calibri"/>
            </a:endParaRPr>
          </a:p>
        </p:txBody>
      </p:sp>
      <p:cxnSp>
        <p:nvCxnSpPr>
          <p:cNvPr id="82" name="Straight Connector 81">
            <a:extLst>
              <a:ext uri="{FF2B5EF4-FFF2-40B4-BE49-F238E27FC236}">
                <a16:creationId xmlns:a16="http://schemas.microsoft.com/office/drawing/2014/main" id="{00F3B9F4-5C9B-4E99-974D-CD4DFCC71E6B}"/>
              </a:ext>
            </a:extLst>
          </p:cNvPr>
          <p:cNvCxnSpPr>
            <a:cxnSpLocks/>
          </p:cNvCxnSpPr>
          <p:nvPr/>
        </p:nvCxnSpPr>
        <p:spPr>
          <a:xfrm>
            <a:off x="9854875" y="2953701"/>
            <a:ext cx="2286000" cy="0"/>
          </a:xfrm>
          <a:prstGeom prst="line">
            <a:avLst/>
          </a:prstGeom>
          <a:noFill/>
          <a:ln w="38100" cap="flat" cmpd="sng" algn="ctr">
            <a:solidFill>
              <a:sysClr val="window" lastClr="FFFFFF"/>
            </a:solidFill>
            <a:prstDash val="solid"/>
          </a:ln>
          <a:effectLst/>
        </p:spPr>
      </p:cxnSp>
      <p:sp>
        <p:nvSpPr>
          <p:cNvPr id="83" name="Oval 25">
            <a:extLst>
              <a:ext uri="{FF2B5EF4-FFF2-40B4-BE49-F238E27FC236}">
                <a16:creationId xmlns:a16="http://schemas.microsoft.com/office/drawing/2014/main" id="{29498A17-BD3C-4BC4-9B96-ED18AC7921D9}"/>
              </a:ext>
            </a:extLst>
          </p:cNvPr>
          <p:cNvSpPr>
            <a:spLocks noChangeAspect="1"/>
          </p:cNvSpPr>
          <p:nvPr/>
        </p:nvSpPr>
        <p:spPr>
          <a:xfrm>
            <a:off x="10549644" y="1368457"/>
            <a:ext cx="792088" cy="793169"/>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FFB03B"/>
          </a:solidFill>
          <a:ln w="12700" cap="flat" cmpd="sng" algn="ctr">
            <a:noFill/>
            <a:prstDash val="solid"/>
            <a:miter lim="800000"/>
          </a:ln>
          <a:effectLst/>
        </p:spPr>
        <p:txBody>
          <a:bodyPr rtlCol="0" anchor="ctr"/>
          <a:lstStyle/>
          <a:p>
            <a:pPr algn="ctr" defTabSz="914400">
              <a:defRPr/>
            </a:pPr>
            <a:endParaRPr lang="ko-KR" altLang="en-US" sz="2700" kern="0">
              <a:solidFill>
                <a:prstClr val="white"/>
              </a:solidFill>
              <a:latin typeface="Arial"/>
              <a:ea typeface="맑은 고딕" panose="020B0503020000020004" pitchFamily="34" charset="-127"/>
            </a:endParaRPr>
          </a:p>
        </p:txBody>
      </p:sp>
      <p:sp>
        <p:nvSpPr>
          <p:cNvPr id="84" name="Rectangle 83">
            <a:extLst>
              <a:ext uri="{FF2B5EF4-FFF2-40B4-BE49-F238E27FC236}">
                <a16:creationId xmlns:a16="http://schemas.microsoft.com/office/drawing/2014/main" id="{8D360C83-F383-4DD2-842B-00EED4A498BA}"/>
              </a:ext>
            </a:extLst>
          </p:cNvPr>
          <p:cNvSpPr/>
          <p:nvPr/>
        </p:nvSpPr>
        <p:spPr>
          <a:xfrm>
            <a:off x="9947311" y="3131913"/>
            <a:ext cx="2219913" cy="1477328"/>
          </a:xfrm>
          <a:prstGeom prst="rect">
            <a:avLst/>
          </a:prstGeom>
        </p:spPr>
        <p:txBody>
          <a:bodyPr wrap="square">
            <a:spAutoFit/>
          </a:bodyPr>
          <a:lstStyle/>
          <a:p>
            <a:pPr defTabSz="1069848"/>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Supported </a:t>
            </a:r>
            <a:r>
              <a:rPr lang="en-US" b="1" dirty="0">
                <a:solidFill>
                  <a:schemeClr val="bg1"/>
                </a:solidFill>
                <a:latin typeface="Arial" panose="020B0604020202020204" pitchFamily="34" charset="0"/>
                <a:ea typeface="Times New Roman" panose="02020603050405020304" pitchFamily="18" charset="0"/>
                <a:cs typeface="Arial" panose="020B0604020202020204" pitchFamily="34" charset="0"/>
              </a:rPr>
              <a:t>over 40 </a:t>
            </a: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hospitals in Wuhan and other cities in February 2020</a:t>
            </a:r>
            <a:endParaRPr lang="en-US" sz="1600" b="1"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49DB814-75CD-4BE7-8034-50696B29E5B7}"/>
              </a:ext>
            </a:extLst>
          </p:cNvPr>
          <p:cNvPicPr>
            <a:picLocks noChangeAspect="1"/>
          </p:cNvPicPr>
          <p:nvPr/>
        </p:nvPicPr>
        <p:blipFill>
          <a:blip r:embed="rId5"/>
          <a:stretch>
            <a:fillRect/>
          </a:stretch>
        </p:blipFill>
        <p:spPr>
          <a:xfrm>
            <a:off x="8587373" y="4413344"/>
            <a:ext cx="894139" cy="1336468"/>
          </a:xfrm>
          <a:prstGeom prst="rect">
            <a:avLst/>
          </a:prstGeom>
        </p:spPr>
      </p:pic>
      <p:pic>
        <p:nvPicPr>
          <p:cNvPr id="8" name="Picture 7">
            <a:extLst>
              <a:ext uri="{FF2B5EF4-FFF2-40B4-BE49-F238E27FC236}">
                <a16:creationId xmlns:a16="http://schemas.microsoft.com/office/drawing/2014/main" id="{43ED3F44-38E6-4A70-B2B4-1B004E62429A}"/>
              </a:ext>
            </a:extLst>
          </p:cNvPr>
          <p:cNvPicPr>
            <a:picLocks noChangeAspect="1"/>
          </p:cNvPicPr>
          <p:nvPr/>
        </p:nvPicPr>
        <p:blipFill>
          <a:blip r:embed="rId6"/>
          <a:stretch>
            <a:fillRect/>
          </a:stretch>
        </p:blipFill>
        <p:spPr>
          <a:xfrm>
            <a:off x="9984771" y="4593905"/>
            <a:ext cx="1883463" cy="1714300"/>
          </a:xfrm>
          <a:prstGeom prst="rect">
            <a:avLst/>
          </a:prstGeom>
        </p:spPr>
      </p:pic>
      <p:pic>
        <p:nvPicPr>
          <p:cNvPr id="11" name="Picture 10" descr="A picture containing text, indoor, different, several&#10;&#10;Description automatically generated">
            <a:extLst>
              <a:ext uri="{FF2B5EF4-FFF2-40B4-BE49-F238E27FC236}">
                <a16:creationId xmlns:a16="http://schemas.microsoft.com/office/drawing/2014/main" id="{B239B8CA-D061-4E2A-B37D-F0D53D2A04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0278" y="3821559"/>
            <a:ext cx="1422929" cy="2270372"/>
          </a:xfrm>
          <a:prstGeom prst="rect">
            <a:avLst/>
          </a:prstGeom>
        </p:spPr>
      </p:pic>
    </p:spTree>
    <p:extLst>
      <p:ext uri="{BB962C8B-B14F-4D97-AF65-F5344CB8AC3E}">
        <p14:creationId xmlns:p14="http://schemas.microsoft.com/office/powerpoint/2010/main" val="26822829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
            <a:extLst>
              <a:ext uri="{FF2B5EF4-FFF2-40B4-BE49-F238E27FC236}">
                <a16:creationId xmlns:a16="http://schemas.microsoft.com/office/drawing/2014/main" id="{7E308C79-869E-4CDC-80D6-676E4670B206}"/>
              </a:ext>
            </a:extLst>
          </p:cNvPr>
          <p:cNvSpPr txBox="1"/>
          <p:nvPr/>
        </p:nvSpPr>
        <p:spPr>
          <a:xfrm>
            <a:off x="3120705" y="8389"/>
            <a:ext cx="10680144" cy="584775"/>
          </a:xfrm>
          <a:prstGeom prst="rect">
            <a:avLst/>
          </a:prstGeom>
          <a:noFill/>
        </p:spPr>
        <p:txBody>
          <a:bodyPr wrap="square" rtlCol="0">
            <a:spAutoFit/>
            <a:scene3d>
              <a:camera prst="orthographicFront"/>
              <a:lightRig rig="threePt" dir="t"/>
            </a:scene3d>
            <a:sp3d contourW="12700"/>
          </a:bodyPr>
          <a:lstStyle/>
          <a:p>
            <a:r>
              <a:rPr lang="en-US" altLang="zh-CN" sz="3200" b="1" dirty="0">
                <a:solidFill>
                  <a:srgbClr val="0070C0"/>
                </a:solidFill>
                <a:latin typeface="Calibri" panose="020F0502020204030204" pitchFamily="34" charset="0"/>
                <a:cs typeface="Calibri" panose="020F0502020204030204" pitchFamily="34" charset="0"/>
                <a:sym typeface="+mn-lt"/>
              </a:rPr>
              <a:t> CAAL COVID-19 Relief Program</a:t>
            </a:r>
          </a:p>
        </p:txBody>
      </p:sp>
      <p:pic>
        <p:nvPicPr>
          <p:cNvPr id="7" name="图片 12">
            <a:extLst>
              <a:ext uri="{FF2B5EF4-FFF2-40B4-BE49-F238E27FC236}">
                <a16:creationId xmlns:a16="http://schemas.microsoft.com/office/drawing/2014/main" id="{5AD78014-039A-43D9-942C-A8F93E4DEA26}"/>
              </a:ext>
            </a:extLst>
          </p:cNvPr>
          <p:cNvPicPr>
            <a:picLocks noChangeAspect="1"/>
          </p:cNvPicPr>
          <p:nvPr>
            <p:custDataLst>
              <p:tags r:id="rId1"/>
            </p:custDataLst>
          </p:nvPr>
        </p:nvPicPr>
        <p:blipFill>
          <a:blip r:embed="rId3"/>
          <a:stretch>
            <a:fillRect/>
          </a:stretch>
        </p:blipFill>
        <p:spPr>
          <a:xfrm>
            <a:off x="10481394" y="91849"/>
            <a:ext cx="1525270" cy="921385"/>
          </a:xfrm>
          <a:prstGeom prst="rect">
            <a:avLst/>
          </a:prstGeom>
        </p:spPr>
      </p:pic>
      <p:sp>
        <p:nvSpPr>
          <p:cNvPr id="8" name="矩形 3">
            <a:extLst>
              <a:ext uri="{FF2B5EF4-FFF2-40B4-BE49-F238E27FC236}">
                <a16:creationId xmlns:a16="http://schemas.microsoft.com/office/drawing/2014/main" id="{2A26E0C2-52AB-463A-831C-6757FE382D9F}"/>
              </a:ext>
            </a:extLst>
          </p:cNvPr>
          <p:cNvSpPr/>
          <p:nvPr/>
        </p:nvSpPr>
        <p:spPr>
          <a:xfrm>
            <a:off x="3387600" y="606547"/>
            <a:ext cx="5112000" cy="47794"/>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4">
            <a:extLst>
              <a:ext uri="{FF2B5EF4-FFF2-40B4-BE49-F238E27FC236}">
                <a16:creationId xmlns:a16="http://schemas.microsoft.com/office/drawing/2014/main" id="{ABE19E23-8168-412B-ADCC-A47C51EFE721}"/>
              </a:ext>
            </a:extLst>
          </p:cNvPr>
          <p:cNvSpPr txBox="1"/>
          <p:nvPr/>
        </p:nvSpPr>
        <p:spPr>
          <a:xfrm>
            <a:off x="6312967" y="1506658"/>
            <a:ext cx="5596005" cy="5136406"/>
          </a:xfrm>
          <a:prstGeom prst="rect">
            <a:avLst/>
          </a:prstGeom>
          <a:solidFill>
            <a:srgbClr val="FFCC99"/>
          </a:solidFill>
          <a:ln w="28575">
            <a:solidFill>
              <a:srgbClr val="FF0000"/>
            </a:solidFill>
          </a:ln>
          <a:effectLst/>
        </p:spPr>
        <p:txBody>
          <a:bodyPr wrap="square">
            <a:spAutoFit/>
          </a:bodyPr>
          <a:lstStyle/>
          <a:p>
            <a:pPr algn="ctr">
              <a:lnSpc>
                <a:spcPct val="107000"/>
              </a:lnSpc>
            </a:pPr>
            <a:r>
              <a:rPr lang="en-US" b="1" dirty="0">
                <a:effectLst/>
                <a:latin typeface="Arial" panose="020B0604020202020204" pitchFamily="34" charset="0"/>
                <a:ea typeface="DengXian" panose="02010600030101010101" pitchFamily="2" charset="-122"/>
                <a:cs typeface="Arial" panose="020B0604020202020204" pitchFamily="34" charset="0"/>
              </a:rPr>
              <a:t>CAAL Relief Program Recipients ($1,000 each)</a:t>
            </a:r>
          </a:p>
          <a:p>
            <a:pPr algn="ctr">
              <a:lnSpc>
                <a:spcPct val="107000"/>
              </a:lnSpc>
            </a:pPr>
            <a:endParaRPr lang="en-US" sz="1000" i="1" dirty="0">
              <a:effectLst/>
              <a:latin typeface="Calibri" panose="020F0502020204030204" pitchFamily="34" charset="0"/>
              <a:ea typeface="Times New Roman" panose="02020603050405020304" pitchFamily="18" charset="0"/>
            </a:endParaRPr>
          </a:p>
          <a:p>
            <a:pPr marL="0" marR="0" algn="ctr">
              <a:lnSpc>
                <a:spcPct val="107000"/>
              </a:lnSpc>
              <a:spcBef>
                <a:spcPts val="0"/>
              </a:spcBef>
              <a:spcAft>
                <a:spcPts val="0"/>
              </a:spcAft>
            </a:pPr>
            <a:r>
              <a:rPr lang="en-US" dirty="0">
                <a:effectLst/>
                <a:latin typeface="Calibri" panose="020F0502020204030204" pitchFamily="34" charset="0"/>
                <a:ea typeface="Times New Roman" panose="02020603050405020304" pitchFamily="18" charset="0"/>
              </a:rPr>
              <a:t>Munroe Center for the Arts</a:t>
            </a:r>
          </a:p>
          <a:p>
            <a:pPr marL="0" marR="0" algn="ctr">
              <a:spcBef>
                <a:spcPts val="0"/>
              </a:spcBef>
              <a:spcAft>
                <a:spcPts val="0"/>
              </a:spcAft>
            </a:pPr>
            <a:r>
              <a:rPr lang="en-US" dirty="0">
                <a:latin typeface="Calibri" panose="020F0502020204030204" pitchFamily="34" charset="0"/>
                <a:ea typeface="Times New Roman" panose="02020603050405020304" pitchFamily="18" charset="0"/>
              </a:rPr>
              <a:t>Munroe Center Donation Match </a:t>
            </a:r>
            <a:endParaRPr lang="en-US"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dirty="0">
                <a:effectLst/>
                <a:latin typeface="Calibri" panose="020F0502020204030204" pitchFamily="34" charset="0"/>
                <a:ea typeface="Times New Roman" panose="02020603050405020304" pitchFamily="18" charset="0"/>
              </a:rPr>
              <a:t>Neighbor Brigade</a:t>
            </a:r>
            <a:endParaRPr lang="en-US"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dirty="0">
                <a:effectLst/>
                <a:latin typeface="Calibri" panose="020F0502020204030204" pitchFamily="34" charset="0"/>
                <a:ea typeface="Times New Roman" panose="02020603050405020304" pitchFamily="18" charset="0"/>
              </a:rPr>
              <a:t>Lexington Symphony</a:t>
            </a:r>
            <a:endParaRPr lang="en-US"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dirty="0">
                <a:effectLst/>
                <a:latin typeface="Calibri" panose="020F0502020204030204" pitchFamily="34" charset="0"/>
                <a:ea typeface="Times New Roman" panose="02020603050405020304" pitchFamily="18" charset="0"/>
              </a:rPr>
              <a:t>Lexington Arts And Crafts Society, Inc. (</a:t>
            </a:r>
            <a:r>
              <a:rPr lang="en-US" dirty="0" err="1">
                <a:effectLst/>
                <a:latin typeface="Calibri" panose="020F0502020204030204" pitchFamily="34" charset="0"/>
                <a:ea typeface="Times New Roman" panose="02020603050405020304" pitchFamily="18" charset="0"/>
              </a:rPr>
              <a:t>LexArt</a:t>
            </a:r>
            <a:r>
              <a:rPr lang="en-US" dirty="0">
                <a:effectLst/>
                <a:latin typeface="Calibri" panose="020F0502020204030204" pitchFamily="34" charset="0"/>
                <a:ea typeface="Times New Roman" panose="02020603050405020304" pitchFamily="18" charset="0"/>
              </a:rPr>
              <a:t>)</a:t>
            </a:r>
            <a:endParaRPr lang="en-US"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dirty="0">
                <a:effectLst/>
                <a:latin typeface="Calibri" panose="020F0502020204030204" pitchFamily="34" charset="0"/>
                <a:ea typeface="Times New Roman" panose="02020603050405020304" pitchFamily="18" charset="0"/>
              </a:rPr>
              <a:t>Lexington Historical Society</a:t>
            </a:r>
            <a:endParaRPr lang="en-US"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dirty="0">
                <a:effectLst/>
                <a:latin typeface="Calibri" panose="020F0502020204030204" pitchFamily="34" charset="0"/>
                <a:ea typeface="Times New Roman" panose="02020603050405020304" pitchFamily="18" charset="0"/>
              </a:rPr>
              <a:t>Lexington Community Farm Coalition (</a:t>
            </a:r>
            <a:r>
              <a:rPr lang="en-US" dirty="0" err="1">
                <a:effectLst/>
                <a:latin typeface="Calibri" panose="020F0502020204030204" pitchFamily="34" charset="0"/>
                <a:ea typeface="Times New Roman" panose="02020603050405020304" pitchFamily="18" charset="0"/>
              </a:rPr>
              <a:t>LexFarm</a:t>
            </a:r>
            <a:r>
              <a:rPr lang="en-US" dirty="0">
                <a:effectLst/>
                <a:latin typeface="Calibri" panose="020F0502020204030204" pitchFamily="34" charset="0"/>
                <a:ea typeface="Times New Roman" panose="02020603050405020304" pitchFamily="18" charset="0"/>
              </a:rPr>
              <a:t>)</a:t>
            </a:r>
            <a:endParaRPr lang="en-US"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dirty="0">
                <a:effectLst/>
                <a:latin typeface="Calibri" panose="020F0502020204030204" pitchFamily="34" charset="0"/>
                <a:ea typeface="Times New Roman" panose="02020603050405020304" pitchFamily="18" charset="0"/>
              </a:rPr>
              <a:t>METCO College Scholarship Fund of Lexington</a:t>
            </a:r>
            <a:endParaRPr lang="en-US"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dirty="0">
                <a:effectLst/>
                <a:latin typeface="Calibri" panose="020F0502020204030204" pitchFamily="34" charset="0"/>
                <a:ea typeface="Times New Roman" panose="02020603050405020304" pitchFamily="18" charset="0"/>
              </a:rPr>
              <a:t>New Legacy Cultural Center</a:t>
            </a:r>
            <a:endParaRPr lang="en-US"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dirty="0">
                <a:effectLst/>
                <a:latin typeface="Calibri" panose="020F0502020204030204" pitchFamily="34" charset="0"/>
                <a:ea typeface="Times New Roman" panose="02020603050405020304" pitchFamily="18" charset="0"/>
              </a:rPr>
              <a:t>Lexington Farmer’s Market</a:t>
            </a:r>
            <a:endParaRPr lang="en-US"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pc="75" dirty="0">
                <a:effectLst/>
                <a:latin typeface="Calibri" panose="020F0502020204030204" pitchFamily="34" charset="0"/>
                <a:ea typeface="Microsoft YaHei UI" panose="020B0503020204020204" pitchFamily="34" charset="-122"/>
              </a:rPr>
              <a:t>LHS PTO for COVID Based Equipment Campaign</a:t>
            </a:r>
            <a:endParaRPr lang="en-US"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pc="75" dirty="0">
                <a:effectLst/>
                <a:latin typeface="Calibri" panose="020F0502020204030204" pitchFamily="34" charset="0"/>
                <a:ea typeface="Microsoft YaHei UI" panose="020B0503020204020204" pitchFamily="34" charset="-122"/>
              </a:rPr>
              <a:t>Cary Library Digital Content</a:t>
            </a:r>
          </a:p>
          <a:p>
            <a:pPr marL="0" marR="0" algn="ctr">
              <a:spcBef>
                <a:spcPts val="0"/>
              </a:spcBef>
              <a:spcAft>
                <a:spcPts val="0"/>
              </a:spcAft>
            </a:pPr>
            <a:r>
              <a:rPr lang="en-US" spc="75" dirty="0">
                <a:latin typeface="Calibri" panose="020F0502020204030204" pitchFamily="34" charset="0"/>
                <a:ea typeface="Microsoft YaHei UI" panose="020B0503020204020204" pitchFamily="34" charset="-122"/>
              </a:rPr>
              <a:t>Community Endowment of Lexington (CEL)</a:t>
            </a:r>
            <a:endParaRPr lang="en-US" spc="75" dirty="0">
              <a:effectLst/>
              <a:latin typeface="Calibri" panose="020F0502020204030204" pitchFamily="34" charset="0"/>
              <a:ea typeface="Microsoft YaHei UI" panose="020B0503020204020204" pitchFamily="34" charset="-122"/>
            </a:endParaRPr>
          </a:p>
          <a:p>
            <a:pPr marL="0" marR="0" algn="ctr">
              <a:spcBef>
                <a:spcPts val="0"/>
              </a:spcBef>
              <a:spcAft>
                <a:spcPts val="0"/>
              </a:spcAft>
            </a:pPr>
            <a:r>
              <a:rPr lang="en-US" spc="75" dirty="0">
                <a:latin typeface="Calibri" panose="020F0502020204030204" pitchFamily="34" charset="0"/>
                <a:ea typeface="Microsoft YaHei UI" panose="020B0503020204020204" pitchFamily="34" charset="-122"/>
              </a:rPr>
              <a:t>Art Walk </a:t>
            </a:r>
          </a:p>
          <a:p>
            <a:pPr marL="0" marR="0" algn="ctr">
              <a:spcBef>
                <a:spcPts val="0"/>
              </a:spcBef>
              <a:spcAft>
                <a:spcPts val="0"/>
              </a:spcAft>
            </a:pPr>
            <a:r>
              <a:rPr lang="en-US" dirty="0">
                <a:effectLst/>
                <a:latin typeface="Calibri" panose="020F0502020204030204" pitchFamily="34" charset="0"/>
                <a:ea typeface="Times New Roman" panose="02020603050405020304" pitchFamily="18" charset="0"/>
              </a:rPr>
              <a:t>Community DIY</a:t>
            </a:r>
            <a:r>
              <a:rPr lang="en-US" dirty="0">
                <a:latin typeface="Calibri" panose="020F0502020204030204" pitchFamily="34" charset="0"/>
                <a:ea typeface="Times New Roman" panose="02020603050405020304" pitchFamily="18" charset="0"/>
              </a:rPr>
              <a:t> Mask</a:t>
            </a:r>
            <a:r>
              <a:rPr lang="en-US" dirty="0">
                <a:effectLst/>
                <a:latin typeface="Calibri" panose="020F0502020204030204" pitchFamily="34" charset="0"/>
                <a:ea typeface="Times New Roman" panose="02020603050405020304" pitchFamily="18" charset="0"/>
              </a:rPr>
              <a:t> Project ($500)</a:t>
            </a:r>
            <a:endParaRPr lang="en-US" dirty="0">
              <a:latin typeface="Calibri" panose="020F0502020204030204" pitchFamily="34" charset="0"/>
              <a:ea typeface="Times New Roman" panose="02020603050405020304" pitchFamily="18" charset="0"/>
            </a:endParaRPr>
          </a:p>
          <a:p>
            <a:pPr marL="0" marR="0" algn="ctr">
              <a:spcBef>
                <a:spcPts val="0"/>
              </a:spcBef>
              <a:spcAft>
                <a:spcPts val="0"/>
              </a:spcAft>
            </a:pPr>
            <a:r>
              <a:rPr lang="en-US" dirty="0">
                <a:latin typeface="Calibri" panose="020F0502020204030204" pitchFamily="34" charset="0"/>
                <a:ea typeface="Times New Roman" panose="02020603050405020304" pitchFamily="18" charset="0"/>
              </a:rPr>
              <a:t>Helpful Hands (Youth DYI Mask Project) ($500)</a:t>
            </a:r>
          </a:p>
        </p:txBody>
      </p:sp>
      <p:sp>
        <p:nvSpPr>
          <p:cNvPr id="3" name="AutoShape 4">
            <a:extLst>
              <a:ext uri="{FF2B5EF4-FFF2-40B4-BE49-F238E27FC236}">
                <a16:creationId xmlns:a16="http://schemas.microsoft.com/office/drawing/2014/main" id="{194243E5-9046-40E1-B1FA-CDD996D1F0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614BBC1E-A323-4426-9E1D-6E6DD27E8F37}"/>
              </a:ext>
            </a:extLst>
          </p:cNvPr>
          <p:cNvSpPr txBox="1"/>
          <p:nvPr/>
        </p:nvSpPr>
        <p:spPr>
          <a:xfrm>
            <a:off x="283028" y="1506658"/>
            <a:ext cx="5660572" cy="5103257"/>
          </a:xfrm>
          <a:prstGeom prst="rect">
            <a:avLst/>
          </a:prstGeom>
          <a:solidFill>
            <a:schemeClr val="accent1">
              <a:lumMod val="20000"/>
              <a:lumOff val="80000"/>
            </a:schemeClr>
          </a:solidFill>
          <a:ln w="28575">
            <a:solidFill>
              <a:schemeClr val="accent1"/>
            </a:solidFill>
          </a:ln>
          <a:effectLst/>
        </p:spPr>
        <p:txBody>
          <a:bodyPr wrap="square">
            <a:spAutoFit/>
          </a:bodyPr>
          <a:lstStyle/>
          <a:p>
            <a:pPr marL="0" marR="0" algn="ctr">
              <a:lnSpc>
                <a:spcPct val="107000"/>
              </a:lnSpc>
              <a:spcBef>
                <a:spcPts val="0"/>
              </a:spcBef>
              <a:spcAft>
                <a:spcPts val="0"/>
              </a:spcAft>
            </a:pPr>
            <a:endParaRPr lang="en-US" b="1" dirty="0">
              <a:effectLst/>
              <a:latin typeface="Arial" panose="020B0604020202020204" pitchFamily="34" charset="0"/>
              <a:ea typeface="DengXian" panose="02010600030101010101" pitchFamily="2" charset="-122"/>
              <a:cs typeface="Arial" panose="020B0604020202020204" pitchFamily="34" charset="0"/>
            </a:endParaRPr>
          </a:p>
          <a:p>
            <a:pPr marL="0" marR="0" algn="ctr">
              <a:lnSpc>
                <a:spcPct val="107000"/>
              </a:lnSpc>
              <a:spcBef>
                <a:spcPts val="0"/>
              </a:spcBef>
              <a:spcAft>
                <a:spcPts val="0"/>
              </a:spcAft>
            </a:pPr>
            <a:r>
              <a:rPr lang="en-US" b="1" dirty="0">
                <a:effectLst/>
                <a:latin typeface="Arial" panose="020B0604020202020204" pitchFamily="34" charset="0"/>
                <a:ea typeface="DengXian" panose="02010600030101010101" pitchFamily="2" charset="-122"/>
                <a:cs typeface="Arial" panose="020B0604020202020204" pitchFamily="34" charset="0"/>
              </a:rPr>
              <a:t>CAAL 2020 Community Building Award</a:t>
            </a:r>
          </a:p>
          <a:p>
            <a:pPr marL="0" marR="0" algn="ctr">
              <a:lnSpc>
                <a:spcPct val="107000"/>
              </a:lnSpc>
              <a:spcBef>
                <a:spcPts val="0"/>
              </a:spcBef>
              <a:spcAft>
                <a:spcPts val="0"/>
              </a:spcAft>
            </a:pPr>
            <a:r>
              <a:rPr lang="en-US" sz="1200" b="1" dirty="0">
                <a:effectLst/>
                <a:latin typeface="Arial" panose="020B0604020202020204" pitchFamily="34" charset="0"/>
                <a:ea typeface="DengXian" panose="02010600030101010101" pitchFamily="2" charset="-122"/>
                <a:cs typeface="Arial" panose="020B0604020202020204" pitchFamily="34" charset="0"/>
              </a:rPr>
              <a:t> </a:t>
            </a:r>
            <a:endParaRPr lang="en-US" sz="1200" dirty="0">
              <a:effectLst/>
              <a:latin typeface="Arial" panose="020B0604020202020204" pitchFamily="34" charset="0"/>
              <a:ea typeface="DengXian" panose="02010600030101010101" pitchFamily="2" charset="-122"/>
              <a:cs typeface="Arial" panose="020B0604020202020204" pitchFamily="34" charset="0"/>
            </a:endParaRPr>
          </a:p>
          <a:p>
            <a:pPr marL="0" marR="0" algn="ctr">
              <a:lnSpc>
                <a:spcPct val="107000"/>
              </a:lnSpc>
              <a:spcBef>
                <a:spcPts val="0"/>
              </a:spcBef>
              <a:spcAft>
                <a:spcPts val="0"/>
              </a:spcAft>
            </a:pPr>
            <a:r>
              <a:rPr lang="en-US" dirty="0">
                <a:effectLst/>
                <a:latin typeface="Arial" panose="020B0604020202020204" pitchFamily="34" charset="0"/>
                <a:ea typeface="DengXian" panose="02010600030101010101" pitchFamily="2" charset="-122"/>
                <a:cs typeface="Arial" panose="020B0604020202020204" pitchFamily="34" charset="0"/>
              </a:rPr>
              <a:t>Lexington Interfaith Food Pantry </a:t>
            </a:r>
          </a:p>
          <a:p>
            <a:pPr marL="0" marR="0" algn="ctr">
              <a:lnSpc>
                <a:spcPct val="107000"/>
              </a:lnSpc>
              <a:spcBef>
                <a:spcPts val="0"/>
              </a:spcBef>
              <a:spcAft>
                <a:spcPts val="0"/>
              </a:spcAft>
            </a:pPr>
            <a:r>
              <a:rPr lang="en-US" dirty="0">
                <a:effectLst/>
                <a:latin typeface="Arial" panose="020B0604020202020204" pitchFamily="34" charset="0"/>
                <a:ea typeface="DengXian" panose="02010600030101010101" pitchFamily="2" charset="-122"/>
                <a:cs typeface="Arial" panose="020B0604020202020204" pitchFamily="34" charset="0"/>
              </a:rPr>
              <a:t>$5,000</a:t>
            </a:r>
          </a:p>
          <a:p>
            <a:pPr algn="ctr">
              <a:lnSpc>
                <a:spcPct val="107000"/>
              </a:lnSpc>
            </a:pPr>
            <a:endParaRPr lang="en-US" sz="2800" dirty="0">
              <a:latin typeface="Arial" panose="020B0604020202020204" pitchFamily="34" charset="0"/>
              <a:cs typeface="Arial" panose="020B0604020202020204" pitchFamily="34" charset="0"/>
            </a:endParaRPr>
          </a:p>
          <a:p>
            <a:pPr algn="ctr">
              <a:lnSpc>
                <a:spcPct val="107000"/>
              </a:lnSpc>
            </a:pPr>
            <a:r>
              <a:rPr lang="en-US" sz="18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Sponsor a Basket Youth Program</a:t>
            </a:r>
          </a:p>
          <a:p>
            <a:pPr algn="ctr">
              <a:lnSpc>
                <a:spcPct val="107000"/>
              </a:lnSpc>
            </a:pPr>
            <a:endParaRPr lang="en-US" sz="12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algn="ctr">
              <a:lnSpc>
                <a:spcPct val="107000"/>
              </a:lnSpc>
            </a:pPr>
            <a:r>
              <a:rPr lang="en-US"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Lexington Interfaith Food Pantry </a:t>
            </a:r>
          </a:p>
          <a:p>
            <a:pPr algn="ctr">
              <a:lnSpc>
                <a:spcPct val="107000"/>
              </a:lnSpc>
            </a:pPr>
            <a:r>
              <a:rPr lang="en-US" dirty="0">
                <a:latin typeface="Arial" panose="020B0604020202020204" pitchFamily="34" charset="0"/>
                <a:cs typeface="Arial" panose="020B0604020202020204" pitchFamily="34" charset="0"/>
              </a:rPr>
              <a:t>$3,000</a:t>
            </a:r>
          </a:p>
          <a:p>
            <a:pPr algn="ctr">
              <a:lnSpc>
                <a:spcPct val="107000"/>
              </a:lnSpc>
            </a:pPr>
            <a:endParaRPr lang="en-US" sz="2800" dirty="0">
              <a:latin typeface="Arial" panose="020B0604020202020204" pitchFamily="34" charset="0"/>
              <a:cs typeface="Arial" panose="020B0604020202020204" pitchFamily="34" charset="0"/>
            </a:endParaRPr>
          </a:p>
          <a:p>
            <a:pPr algn="ctr">
              <a:lnSpc>
                <a:spcPct val="107000"/>
              </a:lnSpc>
            </a:pPr>
            <a:r>
              <a:rPr lang="en-US" b="1" dirty="0" err="1">
                <a:solidFill>
                  <a:schemeClr val="tx1"/>
                </a:solidFill>
                <a:effectLst/>
                <a:latin typeface="Arial" panose="020B0604020202020204" pitchFamily="34" charset="0"/>
                <a:cs typeface="Arial" panose="020B0604020202020204" pitchFamily="34" charset="0"/>
              </a:rPr>
              <a:t>LexGetScreen</a:t>
            </a:r>
            <a:r>
              <a:rPr lang="en-US" b="1" dirty="0">
                <a:solidFill>
                  <a:schemeClr val="tx1"/>
                </a:solidFill>
                <a:effectLst/>
                <a:latin typeface="Arial" panose="020B0604020202020204" pitchFamily="34" charset="0"/>
                <a:cs typeface="Arial" panose="020B0604020202020204" pitchFamily="34" charset="0"/>
              </a:rPr>
              <a:t> Matching Campaign</a:t>
            </a:r>
          </a:p>
          <a:p>
            <a:pPr algn="ctr">
              <a:lnSpc>
                <a:spcPct val="107000"/>
              </a:lnSpc>
            </a:pPr>
            <a:endParaRPr lang="en-US" sz="1200" b="1" dirty="0">
              <a:solidFill>
                <a:schemeClr val="tx1"/>
              </a:solidFill>
              <a:effectLst/>
              <a:latin typeface="Arial" panose="020B0604020202020204" pitchFamily="34" charset="0"/>
              <a:cs typeface="Arial" panose="020B0604020202020204" pitchFamily="34" charset="0"/>
            </a:endParaRPr>
          </a:p>
          <a:p>
            <a:pPr algn="ctr">
              <a:lnSpc>
                <a:spcPct val="107000"/>
              </a:lnSpc>
            </a:pPr>
            <a:r>
              <a:rPr lang="en-US" dirty="0">
                <a:latin typeface="Arial" panose="020B0604020202020204" pitchFamily="34" charset="0"/>
                <a:cs typeface="Arial" panose="020B0604020202020204" pitchFamily="34" charset="0"/>
              </a:rPr>
              <a:t>Lexington Education Foundation (LEF)</a:t>
            </a:r>
          </a:p>
          <a:p>
            <a:pPr algn="ctr">
              <a:lnSpc>
                <a:spcPct val="107000"/>
              </a:lnSpc>
            </a:pPr>
            <a:r>
              <a:rPr lang="en-US" dirty="0">
                <a:solidFill>
                  <a:schemeClr val="tx1"/>
                </a:solidFill>
                <a:effectLst/>
                <a:latin typeface="Arial" panose="020B0604020202020204" pitchFamily="34" charset="0"/>
                <a:cs typeface="Arial" panose="020B0604020202020204" pitchFamily="34" charset="0"/>
              </a:rPr>
              <a:t>Lexington P</a:t>
            </a:r>
            <a:r>
              <a:rPr lang="en-US" dirty="0">
                <a:latin typeface="Arial" panose="020B0604020202020204" pitchFamily="34" charset="0"/>
                <a:cs typeface="Arial" panose="020B0604020202020204" pitchFamily="34" charset="0"/>
              </a:rPr>
              <a:t>ublic Schools</a:t>
            </a:r>
            <a:endParaRPr lang="en-US" dirty="0">
              <a:solidFill>
                <a:schemeClr val="tx1"/>
              </a:solidFill>
              <a:effectLst/>
              <a:latin typeface="Arial" panose="020B0604020202020204" pitchFamily="34" charset="0"/>
              <a:cs typeface="Arial" panose="020B0604020202020204" pitchFamily="34" charset="0"/>
            </a:endParaRPr>
          </a:p>
          <a:p>
            <a:pPr algn="ctr">
              <a:lnSpc>
                <a:spcPct val="107000"/>
              </a:lnSpc>
            </a:pPr>
            <a:r>
              <a:rPr lang="en-US" dirty="0">
                <a:solidFill>
                  <a:schemeClr val="tx1"/>
                </a:solidFill>
                <a:effectLst/>
                <a:latin typeface="Arial" panose="020B0604020202020204" pitchFamily="34" charset="0"/>
                <a:cs typeface="Arial" panose="020B0604020202020204" pitchFamily="34" charset="0"/>
              </a:rPr>
              <a:t>Matching $5,000; </a:t>
            </a:r>
            <a:r>
              <a:rPr lang="en-US" dirty="0">
                <a:solidFill>
                  <a:schemeClr val="tx1"/>
                </a:solidFill>
                <a:latin typeface="Arial" panose="020B0604020202020204" pitchFamily="34" charset="0"/>
                <a:cs typeface="Arial" panose="020B0604020202020204" pitchFamily="34" charset="0"/>
              </a:rPr>
              <a:t>T</a:t>
            </a:r>
            <a:r>
              <a:rPr lang="en-US" dirty="0">
                <a:solidFill>
                  <a:schemeClr val="tx1"/>
                </a:solidFill>
                <a:effectLst/>
                <a:latin typeface="Arial" panose="020B0604020202020204" pitchFamily="34" charset="0"/>
                <a:cs typeface="Arial" panose="020B0604020202020204" pitchFamily="34" charset="0"/>
              </a:rPr>
              <a:t>otal raised $10,691</a:t>
            </a:r>
          </a:p>
          <a:p>
            <a:pPr algn="ctr">
              <a:lnSpc>
                <a:spcPct val="107000"/>
              </a:lnSpc>
            </a:pPr>
            <a:endParaRPr lang="en-US" dirty="0"/>
          </a:p>
        </p:txBody>
      </p:sp>
      <p:sp>
        <p:nvSpPr>
          <p:cNvPr id="2" name="TextBox 1">
            <a:extLst>
              <a:ext uri="{FF2B5EF4-FFF2-40B4-BE49-F238E27FC236}">
                <a16:creationId xmlns:a16="http://schemas.microsoft.com/office/drawing/2014/main" id="{98649BAB-035D-4024-8239-2589B6D883B4}"/>
              </a:ext>
            </a:extLst>
          </p:cNvPr>
          <p:cNvSpPr txBox="1"/>
          <p:nvPr/>
        </p:nvSpPr>
        <p:spPr>
          <a:xfrm>
            <a:off x="951350" y="921354"/>
            <a:ext cx="10466067" cy="523220"/>
          </a:xfrm>
          <a:prstGeom prst="rect">
            <a:avLst/>
          </a:prstGeom>
          <a:noFill/>
        </p:spPr>
        <p:txBody>
          <a:bodyPr wrap="square" rtlCol="0">
            <a:spAutoFit/>
          </a:bodyPr>
          <a:lstStyle/>
          <a:p>
            <a:r>
              <a:rPr lang="en-US" altLang="zh-CN" sz="2800" b="1" dirty="0">
                <a:solidFill>
                  <a:srgbClr val="0070C0"/>
                </a:solidFill>
                <a:latin typeface="Calibri" panose="020F0502020204030204" pitchFamily="34" charset="0"/>
                <a:cs typeface="Calibri" panose="020F0502020204030204" pitchFamily="34" charset="0"/>
                <a:sym typeface="+mn-lt"/>
              </a:rPr>
              <a:t>Supported 19 Local Organizations and Projects with over $ 33,691</a:t>
            </a:r>
            <a:endParaRPr lang="en-US" sz="2800" dirty="0">
              <a:solidFill>
                <a:srgbClr val="0070C0"/>
              </a:solidFill>
            </a:endParaRPr>
          </a:p>
        </p:txBody>
      </p:sp>
    </p:spTree>
    <p:extLst>
      <p:ext uri="{BB962C8B-B14F-4D97-AF65-F5344CB8AC3E}">
        <p14:creationId xmlns:p14="http://schemas.microsoft.com/office/powerpoint/2010/main" val="3232717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2504" y="1073496"/>
            <a:ext cx="10438468" cy="2453072"/>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文本框 3"/>
          <p:cNvSpPr txBox="1"/>
          <p:nvPr/>
        </p:nvSpPr>
        <p:spPr>
          <a:xfrm>
            <a:off x="4896086" y="1103527"/>
            <a:ext cx="6932391" cy="2585323"/>
          </a:xfrm>
          <a:prstGeom prst="rect">
            <a:avLst/>
          </a:prstGeom>
          <a:noFill/>
        </p:spPr>
        <p:txBody>
          <a:bodyPr wrap="square" rtlCol="0">
            <a:spAutoFit/>
            <a:scene3d>
              <a:camera prst="orthographicFront"/>
              <a:lightRig rig="threePt" dir="t"/>
            </a:scene3d>
            <a:sp3d contourW="12700"/>
          </a:bodyPr>
          <a:lstStyle/>
          <a:p>
            <a:pPr fontAlgn="base"/>
            <a:r>
              <a:rPr lang="en-US" sz="2400" b="1" dirty="0">
                <a:solidFill>
                  <a:srgbClr val="FFFFFF"/>
                </a:solidFill>
              </a:rPr>
              <a:t>We are forever grateful to the generosity and support from the community!</a:t>
            </a:r>
          </a:p>
          <a:p>
            <a:pPr fontAlgn="base"/>
            <a:endParaRPr lang="en-US" sz="2400" b="1" dirty="0">
              <a:solidFill>
                <a:srgbClr val="FFFFFF"/>
              </a:solidFill>
            </a:endParaRPr>
          </a:p>
          <a:p>
            <a:pPr fontAlgn="base"/>
            <a:r>
              <a:rPr lang="en-US" sz="2400" b="1" dirty="0">
                <a:solidFill>
                  <a:srgbClr val="FFFFFF"/>
                </a:solidFill>
              </a:rPr>
              <a:t>You are our heroes!</a:t>
            </a:r>
          </a:p>
          <a:p>
            <a:pPr fontAlgn="base"/>
            <a:endParaRPr lang="en-US" sz="2400" b="1" dirty="0">
              <a:solidFill>
                <a:srgbClr val="FFFFFF"/>
              </a:solidFill>
            </a:endParaRPr>
          </a:p>
          <a:p>
            <a:pPr fontAlgn="base"/>
            <a:r>
              <a:rPr lang="en-US" sz="2400" b="1" dirty="0">
                <a:solidFill>
                  <a:srgbClr val="FFFFFF"/>
                </a:solidFill>
              </a:rPr>
              <a:t>Together we shall overcome!</a:t>
            </a:r>
          </a:p>
          <a:p>
            <a:r>
              <a:rPr lang="en-US" dirty="0">
                <a:solidFill>
                  <a:srgbClr val="FFFFFF"/>
                </a:solidFill>
              </a:rPr>
              <a:t> </a:t>
            </a:r>
          </a:p>
        </p:txBody>
      </p:sp>
      <p:pic>
        <p:nvPicPr>
          <p:cNvPr id="5" name="Picture 4" descr="A group of people posing for a photo in front of a statue&#10;&#10;Description automatically generated">
            <a:extLst>
              <a:ext uri="{FF2B5EF4-FFF2-40B4-BE49-F238E27FC236}">
                <a16:creationId xmlns:a16="http://schemas.microsoft.com/office/drawing/2014/main" id="{E5204DEB-6806-4741-B674-644458DB92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3218" y="3895792"/>
            <a:ext cx="3129033" cy="2334552"/>
          </a:xfrm>
          <a:prstGeom prst="rect">
            <a:avLst/>
          </a:prstGeom>
        </p:spPr>
      </p:pic>
      <p:pic>
        <p:nvPicPr>
          <p:cNvPr id="6" name="Picture 5" descr="A group of people standing outside a building&#10;&#10;Description automatically generated with low confidence">
            <a:extLst>
              <a:ext uri="{FF2B5EF4-FFF2-40B4-BE49-F238E27FC236}">
                <a16:creationId xmlns:a16="http://schemas.microsoft.com/office/drawing/2014/main" id="{A6FB7721-C969-4487-BC79-5B3CA612FB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7618" y="3895792"/>
            <a:ext cx="3506700" cy="2334552"/>
          </a:xfrm>
          <a:prstGeom prst="rect">
            <a:avLst/>
          </a:prstGeom>
        </p:spPr>
      </p:pic>
      <p:pic>
        <p:nvPicPr>
          <p:cNvPr id="2" name="Picture 1">
            <a:extLst>
              <a:ext uri="{FF2B5EF4-FFF2-40B4-BE49-F238E27FC236}">
                <a16:creationId xmlns:a16="http://schemas.microsoft.com/office/drawing/2014/main" id="{75B132D3-87B9-4487-B057-B73E797A4A24}"/>
              </a:ext>
            </a:extLst>
          </p:cNvPr>
          <p:cNvPicPr>
            <a:picLocks noChangeAspect="1"/>
          </p:cNvPicPr>
          <p:nvPr/>
        </p:nvPicPr>
        <p:blipFill>
          <a:blip r:embed="rId6"/>
          <a:stretch>
            <a:fillRect/>
          </a:stretch>
        </p:blipFill>
        <p:spPr>
          <a:xfrm>
            <a:off x="1304040" y="1103527"/>
            <a:ext cx="3258565" cy="2393009"/>
          </a:xfrm>
          <a:prstGeom prst="rect">
            <a:avLst/>
          </a:prstGeom>
          <a:solidFill>
            <a:srgbClr val="FFC000"/>
          </a:solidFill>
        </p:spPr>
      </p:pic>
      <p:sp>
        <p:nvSpPr>
          <p:cNvPr id="7" name="AutoShape 2" descr="Image">
            <a:extLst>
              <a:ext uri="{FF2B5EF4-FFF2-40B4-BE49-F238E27FC236}">
                <a16:creationId xmlns:a16="http://schemas.microsoft.com/office/drawing/2014/main" id="{A21CAB4D-2E8C-4FC3-A6A3-A3326FA94839}"/>
              </a:ext>
            </a:extLst>
          </p:cNvPr>
          <p:cNvSpPr>
            <a:spLocks noChangeAspect="1" noChangeArrowheads="1"/>
          </p:cNvSpPr>
          <p:nvPr/>
        </p:nvSpPr>
        <p:spPr bwMode="auto">
          <a:xfrm>
            <a:off x="5792598" y="393933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827C5C3B-DD57-451B-A813-5CDF151FDE36}"/>
              </a:ext>
            </a:extLst>
          </p:cNvPr>
          <p:cNvPicPr>
            <a:picLocks noChangeAspect="1"/>
          </p:cNvPicPr>
          <p:nvPr/>
        </p:nvPicPr>
        <p:blipFill>
          <a:blip r:embed="rId7"/>
          <a:stretch>
            <a:fillRect/>
          </a:stretch>
        </p:blipFill>
        <p:spPr>
          <a:xfrm>
            <a:off x="1065114" y="3895792"/>
            <a:ext cx="3112737" cy="2334552"/>
          </a:xfrm>
          <a:prstGeom prst="rect">
            <a:avLst/>
          </a:prstGeom>
        </p:spPr>
      </p:pic>
      <p:pic>
        <p:nvPicPr>
          <p:cNvPr id="9" name="图片 12">
            <a:extLst>
              <a:ext uri="{FF2B5EF4-FFF2-40B4-BE49-F238E27FC236}">
                <a16:creationId xmlns:a16="http://schemas.microsoft.com/office/drawing/2014/main" id="{11FDADB9-579A-46DA-84D4-34491894BD75}"/>
              </a:ext>
            </a:extLst>
          </p:cNvPr>
          <p:cNvPicPr>
            <a:picLocks noChangeAspect="1"/>
          </p:cNvPicPr>
          <p:nvPr>
            <p:custDataLst>
              <p:tags r:id="rId1"/>
            </p:custDataLst>
          </p:nvPr>
        </p:nvPicPr>
        <p:blipFill>
          <a:blip r:embed="rId8"/>
          <a:stretch>
            <a:fillRect/>
          </a:stretch>
        </p:blipFill>
        <p:spPr>
          <a:xfrm>
            <a:off x="9630968" y="125903"/>
            <a:ext cx="1525270" cy="921385"/>
          </a:xfrm>
          <a:prstGeom prst="rect">
            <a:avLst/>
          </a:prstGeom>
        </p:spPr>
      </p:pic>
      <p:pic>
        <p:nvPicPr>
          <p:cNvPr id="11" name="Picture 10">
            <a:extLst>
              <a:ext uri="{FF2B5EF4-FFF2-40B4-BE49-F238E27FC236}">
                <a16:creationId xmlns:a16="http://schemas.microsoft.com/office/drawing/2014/main" id="{04D35D92-DA6E-4E91-BC52-E1A8CC59AFFA}"/>
              </a:ext>
            </a:extLst>
          </p:cNvPr>
          <p:cNvPicPr>
            <a:picLocks noChangeAspect="1"/>
          </p:cNvPicPr>
          <p:nvPr/>
        </p:nvPicPr>
        <p:blipFill>
          <a:blip r:embed="rId9"/>
          <a:stretch>
            <a:fillRect/>
          </a:stretch>
        </p:blipFill>
        <p:spPr>
          <a:xfrm>
            <a:off x="3340824" y="655500"/>
            <a:ext cx="4688230" cy="48772"/>
          </a:xfrm>
          <a:prstGeom prst="rect">
            <a:avLst/>
          </a:prstGeom>
        </p:spPr>
      </p:pic>
      <p:sp>
        <p:nvSpPr>
          <p:cNvPr id="12" name="文本框 2">
            <a:extLst>
              <a:ext uri="{FF2B5EF4-FFF2-40B4-BE49-F238E27FC236}">
                <a16:creationId xmlns:a16="http://schemas.microsoft.com/office/drawing/2014/main" id="{F6655326-9D74-45B2-8533-326736667625}"/>
              </a:ext>
            </a:extLst>
          </p:cNvPr>
          <p:cNvSpPr txBox="1"/>
          <p:nvPr/>
        </p:nvSpPr>
        <p:spPr>
          <a:xfrm>
            <a:off x="3991489" y="70206"/>
            <a:ext cx="3306290"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0070C0"/>
                </a:solidFill>
                <a:latin typeface="Calibri" panose="020F0502020204030204" pitchFamily="34" charset="0"/>
                <a:cs typeface="Calibri" panose="020F0502020204030204" pitchFamily="34" charset="0"/>
                <a:sym typeface="+mn-lt"/>
              </a:rPr>
              <a:t>Town Recognition </a:t>
            </a:r>
            <a:endParaRPr lang="zh-CN" altLang="en-US" sz="3200" b="1" spc="600" dirty="0">
              <a:solidFill>
                <a:srgbClr val="0070C0"/>
              </a:solidFill>
              <a:latin typeface="Calibri" panose="020F0502020204030204" pitchFamily="34" charset="0"/>
              <a:cs typeface="Calibri" panose="020F0502020204030204" pitchFamily="34"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438" y="-418872"/>
            <a:ext cx="3358993" cy="1875802"/>
          </a:xfrm>
          <a:prstGeom prst="rect">
            <a:avLst/>
          </a:prstGeom>
        </p:spPr>
      </p:pic>
      <p:sp>
        <p:nvSpPr>
          <p:cNvPr id="5" name="矩形 3">
            <a:extLst>
              <a:ext uri="{FF2B5EF4-FFF2-40B4-BE49-F238E27FC236}">
                <a16:creationId xmlns:a16="http://schemas.microsoft.com/office/drawing/2014/main" id="{E7ED657C-EC52-42AC-A330-0F786197B61A}"/>
              </a:ext>
            </a:extLst>
          </p:cNvPr>
          <p:cNvSpPr/>
          <p:nvPr/>
        </p:nvSpPr>
        <p:spPr>
          <a:xfrm flipV="1">
            <a:off x="3481432" y="659753"/>
            <a:ext cx="4689446" cy="45719"/>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a16="http://schemas.microsoft.com/office/drawing/2014/main" id="{6B87820C-026F-49AF-A184-707BC4B90D89}"/>
              </a:ext>
            </a:extLst>
          </p:cNvPr>
          <p:cNvSpPr txBox="1"/>
          <p:nvPr/>
        </p:nvSpPr>
        <p:spPr>
          <a:xfrm>
            <a:off x="2832091" y="130759"/>
            <a:ext cx="6124497" cy="584775"/>
          </a:xfrm>
          <a:prstGeom prst="rect">
            <a:avLst/>
          </a:prstGeom>
          <a:noFill/>
        </p:spPr>
        <p:txBody>
          <a:bodyPr wrap="none" rtlCol="0">
            <a:spAutoFit/>
          </a:bodyPr>
          <a:lstStyle/>
          <a:p>
            <a:pPr marL="228600" marR="64135" indent="-173990">
              <a:spcBef>
                <a:spcPts val="1200"/>
              </a:spcBef>
              <a:spcAft>
                <a:spcPts val="720"/>
              </a:spcAft>
            </a:pPr>
            <a:r>
              <a:rPr lang="en-US" sz="3200" b="1" dirty="0">
                <a:solidFill>
                  <a:srgbClr val="0070C0"/>
                </a:solidFill>
                <a:ea typeface="SimSun" panose="02010600030101010101" pitchFamily="2" charset="-122"/>
              </a:rPr>
              <a:t>CAAL Traditions of Decades </a:t>
            </a:r>
            <a:endParaRPr lang="en-US" sz="3200" dirty="0">
              <a:solidFill>
                <a:srgbClr val="0070C0"/>
              </a:solidFill>
              <a:latin typeface="+mn-lt"/>
              <a:ea typeface="SimSun" panose="02010600030101010101" pitchFamily="2" charset="-122"/>
            </a:endParaRPr>
          </a:p>
        </p:txBody>
      </p:sp>
      <p:sp>
        <p:nvSpPr>
          <p:cNvPr id="8" name="TextBox 7">
            <a:extLst>
              <a:ext uri="{FF2B5EF4-FFF2-40B4-BE49-F238E27FC236}">
                <a16:creationId xmlns:a16="http://schemas.microsoft.com/office/drawing/2014/main" id="{AD69D0DD-73E9-4BB1-8238-5ECF4276E90E}"/>
              </a:ext>
            </a:extLst>
          </p:cNvPr>
          <p:cNvSpPr txBox="1"/>
          <p:nvPr/>
        </p:nvSpPr>
        <p:spPr>
          <a:xfrm>
            <a:off x="397574" y="1086599"/>
            <a:ext cx="11794426" cy="4729500"/>
          </a:xfrm>
          <a:prstGeom prst="rect">
            <a:avLst/>
          </a:prstGeom>
          <a:noFill/>
        </p:spPr>
        <p:txBody>
          <a:bodyPr wrap="square">
            <a:spAutoFit/>
          </a:bodyPr>
          <a:lstStyle/>
          <a:p>
            <a:pPr marL="342900" marR="0" indent="-342900">
              <a:lnSpc>
                <a:spcPct val="107000"/>
              </a:lnSpc>
              <a:spcBef>
                <a:spcPts val="0"/>
              </a:spcBef>
              <a:spcAft>
                <a:spcPts val="800"/>
              </a:spcAft>
              <a:buFont typeface="Wingdings" panose="05000000000000000000" pitchFamily="2" charset="2"/>
              <a:buChar char="Ø"/>
            </a:pPr>
            <a:r>
              <a:rPr lang="en-US" sz="2400" dirty="0">
                <a:effectLst/>
                <a:latin typeface="Calibri" panose="020F0502020204030204" pitchFamily="34" charset="0"/>
                <a:ea typeface="DengXian" panose="02010600030101010101" pitchFamily="2" charset="-122"/>
                <a:cs typeface="Times New Roman" panose="02020603050405020304" pitchFamily="18" charset="0"/>
              </a:rPr>
              <a:t>Among the many events, CAAL organized, the Lunar New Year celebration has been our tradition for decades. Known as the best party in town, it draws hundreds of in-person participants and thousands of online audiences.</a:t>
            </a:r>
          </a:p>
          <a:p>
            <a:pPr marL="342900" marR="0" indent="-342900">
              <a:lnSpc>
                <a:spcPct val="107000"/>
              </a:lnSpc>
              <a:spcBef>
                <a:spcPts val="0"/>
              </a:spcBef>
              <a:spcAft>
                <a:spcPts val="800"/>
              </a:spcAft>
              <a:buFont typeface="Wingdings" panose="05000000000000000000" pitchFamily="2" charset="2"/>
              <a:buChar char="Ø"/>
            </a:pP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indent="-342900">
              <a:lnSpc>
                <a:spcPct val="107000"/>
              </a:lnSpc>
              <a:spcBef>
                <a:spcPts val="0"/>
              </a:spcBef>
              <a:spcAft>
                <a:spcPts val="800"/>
              </a:spcAft>
              <a:buFont typeface="Wingdings" panose="05000000000000000000" pitchFamily="2" charset="2"/>
              <a:buChar char="Ø"/>
            </a:pPr>
            <a:r>
              <a:rPr lang="en-US" sz="2400" dirty="0">
                <a:effectLst/>
                <a:latin typeface="Calibri" panose="020F0502020204030204" pitchFamily="34" charset="0"/>
                <a:ea typeface="DengXian" panose="02010600030101010101" pitchFamily="2" charset="-122"/>
                <a:cs typeface="Times New Roman" panose="02020603050405020304" pitchFamily="18" charset="0"/>
              </a:rPr>
              <a:t>CAAL's other tradition includes the Candidate Forum where we invite town-wide candidates to meet with the community. CAAL continues to encourage Chinese Americans to participate in town government and civic activities. More and more Chinese Americans are stepping up to run Town Meeting and participating in various town committees. As of 2022, there are 16 Chinese American Town Meeting members, and 30 Chinese Americans joined various town committees.</a:t>
            </a:r>
          </a:p>
          <a:p>
            <a:pPr marL="285750" marR="0" indent="-285750">
              <a:lnSpc>
                <a:spcPct val="107000"/>
              </a:lnSpc>
              <a:spcBef>
                <a:spcPts val="0"/>
              </a:spcBef>
              <a:spcAft>
                <a:spcPts val="800"/>
              </a:spcAft>
              <a:buFont typeface="Wingdings" panose="05000000000000000000" pitchFamily="2" charset="2"/>
              <a:buChar char="Ø"/>
            </a:pP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22409337"/>
      </p:ext>
    </p:extLst>
  </p:cSld>
  <p:clrMapOvr>
    <a:masterClrMapping/>
  </p:clrMapOvr>
  <p:transition spd="slow" advClick="0" advTm="4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2"/>
          <p:cNvSpPr txBox="1"/>
          <p:nvPr/>
        </p:nvSpPr>
        <p:spPr>
          <a:xfrm>
            <a:off x="307649" y="128186"/>
            <a:ext cx="7050280" cy="4470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chemeClr val="accent1"/>
              </a:buClr>
              <a:buSzPts val="2400"/>
              <a:buFont typeface="Calibri"/>
              <a:buNone/>
            </a:pPr>
            <a:r>
              <a:rPr lang="en-US" sz="3200" b="1">
                <a:solidFill>
                  <a:srgbClr val="0070C0"/>
                </a:solidFill>
                <a:latin typeface="Calibri"/>
                <a:ea typeface="Calibri"/>
                <a:cs typeface="Calibri"/>
                <a:sym typeface="Calibri"/>
              </a:rPr>
              <a:t>Lunar New Year Celebration in Cary Hall</a:t>
            </a:r>
            <a:endParaRPr sz="3200">
              <a:solidFill>
                <a:srgbClr val="0070C0"/>
              </a:solidFill>
              <a:latin typeface="Microsoft Yahei"/>
              <a:ea typeface="Microsoft Yahei"/>
              <a:cs typeface="Microsoft Yahei"/>
              <a:sym typeface="Microsoft Yahei"/>
            </a:endParaRPr>
          </a:p>
        </p:txBody>
      </p:sp>
      <p:pic>
        <p:nvPicPr>
          <p:cNvPr id="98" name="Google Shape;98;p22" descr="Picture 3"/>
          <p:cNvPicPr preferRelativeResize="0"/>
          <p:nvPr/>
        </p:nvPicPr>
        <p:blipFill rotWithShape="1">
          <a:blip r:embed="rId3">
            <a:alphaModFix/>
          </a:blip>
          <a:srcRect/>
          <a:stretch/>
        </p:blipFill>
        <p:spPr>
          <a:xfrm>
            <a:off x="235527" y="962508"/>
            <a:ext cx="12192000" cy="5791692"/>
          </a:xfrm>
          <a:prstGeom prst="rect">
            <a:avLst/>
          </a:prstGeom>
          <a:noFill/>
          <a:ln>
            <a:noFill/>
          </a:ln>
        </p:spPr>
      </p:pic>
    </p:spTree>
    <p:extLst>
      <p:ext uri="{BB962C8B-B14F-4D97-AF65-F5344CB8AC3E}">
        <p14:creationId xmlns:p14="http://schemas.microsoft.com/office/powerpoint/2010/main" val="3059132939"/>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3"/>
          <p:cNvPicPr preferRelativeResize="0"/>
          <p:nvPr/>
        </p:nvPicPr>
        <p:blipFill rotWithShape="1">
          <a:blip r:embed="rId3">
            <a:alphaModFix/>
          </a:blip>
          <a:srcRect/>
          <a:stretch/>
        </p:blipFill>
        <p:spPr>
          <a:xfrm>
            <a:off x="0" y="885825"/>
            <a:ext cx="12192000" cy="5086350"/>
          </a:xfrm>
          <a:prstGeom prst="rect">
            <a:avLst/>
          </a:prstGeom>
          <a:noFill/>
          <a:ln>
            <a:noFill/>
          </a:ln>
        </p:spPr>
      </p:pic>
      <p:sp>
        <p:nvSpPr>
          <p:cNvPr id="104" name="Google Shape;104;p23"/>
          <p:cNvSpPr txBox="1"/>
          <p:nvPr/>
        </p:nvSpPr>
        <p:spPr>
          <a:xfrm>
            <a:off x="0" y="102550"/>
            <a:ext cx="8503065" cy="4470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chemeClr val="accent1"/>
              </a:buClr>
              <a:buSzPts val="2400"/>
              <a:buFont typeface="Calibri"/>
              <a:buNone/>
            </a:pPr>
            <a:r>
              <a:rPr lang="en-US" sz="3200" b="1">
                <a:solidFill>
                  <a:srgbClr val="0070C0"/>
                </a:solidFill>
                <a:latin typeface="Calibri"/>
                <a:ea typeface="Calibri"/>
                <a:cs typeface="Calibri"/>
                <a:sym typeface="Calibri"/>
              </a:rPr>
              <a:t>Lunar New Year Celebration in LHS Auditorium</a:t>
            </a:r>
            <a:endParaRPr sz="3200">
              <a:solidFill>
                <a:srgbClr val="0070C0"/>
              </a:solidFill>
              <a:latin typeface="Microsoft Yahei"/>
              <a:ea typeface="Microsoft Yahei"/>
              <a:cs typeface="Microsoft Yahei"/>
              <a:sym typeface="Microsoft Yahei"/>
            </a:endParaRPr>
          </a:p>
        </p:txBody>
      </p:sp>
    </p:spTree>
    <p:extLst>
      <p:ext uri="{BB962C8B-B14F-4D97-AF65-F5344CB8AC3E}">
        <p14:creationId xmlns:p14="http://schemas.microsoft.com/office/powerpoint/2010/main" val="3703824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5"/>
          <p:cNvSpPr txBox="1"/>
          <p:nvPr/>
        </p:nvSpPr>
        <p:spPr>
          <a:xfrm>
            <a:off x="-465827" y="162124"/>
            <a:ext cx="4668550" cy="4470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chemeClr val="accent1"/>
              </a:buClr>
              <a:buSzPts val="2400"/>
              <a:buFont typeface="Calibri"/>
              <a:buNone/>
            </a:pPr>
            <a:r>
              <a:rPr lang="en-US" sz="2800" b="1" dirty="0">
                <a:solidFill>
                  <a:srgbClr val="0070C0"/>
                </a:solidFill>
                <a:latin typeface="Calibri"/>
                <a:ea typeface="Calibri"/>
                <a:cs typeface="Calibri"/>
                <a:sym typeface="Calibri"/>
              </a:rPr>
              <a:t>Patriots Day Parade</a:t>
            </a:r>
            <a:endParaRPr sz="2800" dirty="0">
              <a:solidFill>
                <a:srgbClr val="0070C0"/>
              </a:solidFill>
              <a:latin typeface="Microsoft Yahei"/>
              <a:ea typeface="Microsoft Yahei"/>
              <a:cs typeface="Microsoft Yahei"/>
              <a:sym typeface="Microsoft Yahei"/>
            </a:endParaRPr>
          </a:p>
        </p:txBody>
      </p:sp>
      <p:pic>
        <p:nvPicPr>
          <p:cNvPr id="116" name="Google Shape;116;p25"/>
          <p:cNvPicPr preferRelativeResize="0"/>
          <p:nvPr/>
        </p:nvPicPr>
        <p:blipFill rotWithShape="1">
          <a:blip r:embed="rId3">
            <a:alphaModFix/>
          </a:blip>
          <a:srcRect/>
          <a:stretch/>
        </p:blipFill>
        <p:spPr>
          <a:xfrm>
            <a:off x="482112" y="669353"/>
            <a:ext cx="6138496" cy="6188647"/>
          </a:xfrm>
          <a:prstGeom prst="rect">
            <a:avLst/>
          </a:prstGeom>
          <a:noFill/>
          <a:ln>
            <a:noFill/>
          </a:ln>
        </p:spPr>
      </p:pic>
      <p:pic>
        <p:nvPicPr>
          <p:cNvPr id="117" name="Google Shape;117;p25"/>
          <p:cNvPicPr preferRelativeResize="0"/>
          <p:nvPr/>
        </p:nvPicPr>
        <p:blipFill rotWithShape="1">
          <a:blip r:embed="rId4">
            <a:alphaModFix/>
          </a:blip>
          <a:srcRect/>
          <a:stretch/>
        </p:blipFill>
        <p:spPr>
          <a:xfrm>
            <a:off x="7540261" y="536330"/>
            <a:ext cx="3098432" cy="3007916"/>
          </a:xfrm>
          <a:prstGeom prst="rect">
            <a:avLst/>
          </a:prstGeom>
          <a:noFill/>
          <a:ln>
            <a:noFill/>
          </a:ln>
        </p:spPr>
      </p:pic>
      <p:pic>
        <p:nvPicPr>
          <p:cNvPr id="118" name="Google Shape;118;p25"/>
          <p:cNvPicPr preferRelativeResize="0"/>
          <p:nvPr/>
        </p:nvPicPr>
        <p:blipFill rotWithShape="1">
          <a:blip r:embed="rId5">
            <a:alphaModFix/>
          </a:blip>
          <a:srcRect/>
          <a:stretch/>
        </p:blipFill>
        <p:spPr>
          <a:xfrm>
            <a:off x="7546243" y="3648807"/>
            <a:ext cx="3161007" cy="3121269"/>
          </a:xfrm>
          <a:prstGeom prst="rect">
            <a:avLst/>
          </a:prstGeom>
          <a:noFill/>
          <a:ln>
            <a:noFill/>
          </a:ln>
        </p:spPr>
      </p:pic>
    </p:spTree>
    <p:extLst>
      <p:ext uri="{BB962C8B-B14F-4D97-AF65-F5344CB8AC3E}">
        <p14:creationId xmlns:p14="http://schemas.microsoft.com/office/powerpoint/2010/main" val="1068854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7" descr="http://caal-ma.org/wp-content/uploads/2019/01/EuhV6k3orIIr6S93oAepGCZjmgOunB_kT4nnMII6B-geJxFPc.jpg"/>
          <p:cNvPicPr preferRelativeResize="0"/>
          <p:nvPr/>
        </p:nvPicPr>
        <p:blipFill rotWithShape="1">
          <a:blip r:embed="rId3">
            <a:alphaModFix/>
          </a:blip>
          <a:srcRect/>
          <a:stretch/>
        </p:blipFill>
        <p:spPr>
          <a:xfrm>
            <a:off x="848624" y="915618"/>
            <a:ext cx="10883232" cy="4415644"/>
          </a:xfrm>
          <a:prstGeom prst="rect">
            <a:avLst/>
          </a:prstGeom>
          <a:noFill/>
          <a:ln>
            <a:noFill/>
          </a:ln>
        </p:spPr>
      </p:pic>
      <p:sp>
        <p:nvSpPr>
          <p:cNvPr id="131" name="Google Shape;131;p27"/>
          <p:cNvSpPr txBox="1"/>
          <p:nvPr/>
        </p:nvSpPr>
        <p:spPr>
          <a:xfrm>
            <a:off x="0" y="257584"/>
            <a:ext cx="3281585" cy="4470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chemeClr val="accent1"/>
              </a:buClr>
              <a:buSzPts val="2400"/>
              <a:buFont typeface="Calibri"/>
              <a:buNone/>
            </a:pPr>
            <a:r>
              <a:rPr lang="en-US" sz="2800" b="1">
                <a:solidFill>
                  <a:srgbClr val="0070C0"/>
                </a:solidFill>
                <a:latin typeface="Calibri"/>
                <a:ea typeface="Calibri"/>
                <a:cs typeface="Calibri"/>
                <a:sym typeface="Calibri"/>
              </a:rPr>
              <a:t>Candidate forum</a:t>
            </a:r>
            <a:endParaRPr sz="2800">
              <a:solidFill>
                <a:srgbClr val="0070C0"/>
              </a:solidFill>
              <a:latin typeface="Microsoft Yahei"/>
              <a:ea typeface="Microsoft Yahei"/>
              <a:cs typeface="Microsoft Yahei"/>
              <a:sym typeface="Microsoft Yahei"/>
            </a:endParaRPr>
          </a:p>
        </p:txBody>
      </p:sp>
    </p:spTree>
    <p:extLst>
      <p:ext uri="{BB962C8B-B14F-4D97-AF65-F5344CB8AC3E}">
        <p14:creationId xmlns:p14="http://schemas.microsoft.com/office/powerpoint/2010/main" val="2839377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0048" y="1175139"/>
            <a:ext cx="10886034" cy="3839513"/>
          </a:xfrm>
          <a:prstGeom prst="rect">
            <a:avLst/>
          </a:prstGeom>
        </p:spPr>
        <p:txBody>
          <a:bodyPr wrap="square">
            <a:spAutoFit/>
          </a:bodyPr>
          <a:lstStyle/>
          <a:p>
            <a:pPr marL="457200" marR="64135" lvl="0" indent="-457200">
              <a:spcBef>
                <a:spcPts val="0"/>
              </a:spcBef>
              <a:spcAft>
                <a:spcPts val="720"/>
              </a:spcAft>
              <a:buClr>
                <a:srgbClr val="000000"/>
              </a:buClr>
              <a:buFont typeface="Wingdings" panose="05000000000000000000" pitchFamily="2" charset="2"/>
              <a:buChar char="Ø"/>
            </a:pPr>
            <a:r>
              <a:rPr lang="en-US" sz="2800" dirty="0">
                <a:effectLst/>
                <a:latin typeface="Calibri" panose="020F0502020204030204" pitchFamily="34" charset="0"/>
                <a:ea typeface="SimSun" panose="02010600030101010101" pitchFamily="2" charset="-122"/>
                <a:cs typeface="Calibri" panose="020F0502020204030204" pitchFamily="34" charset="0"/>
              </a:rPr>
              <a:t>To serve Lexington and Chinese American community in town affairs and community activities, especially public-school education, civic </a:t>
            </a:r>
            <a:r>
              <a:rPr lang="en-US" sz="2800" dirty="0">
                <a:latin typeface="Calibri" panose="020F0502020204030204" pitchFamily="34" charset="0"/>
                <a:ea typeface="SimSun" panose="02010600030101010101" pitchFamily="2" charset="-122"/>
                <a:cs typeface="Calibri" panose="020F0502020204030204" pitchFamily="34" charset="0"/>
              </a:rPr>
              <a:t>e</a:t>
            </a:r>
            <a:r>
              <a:rPr lang="en-US" sz="2800" dirty="0">
                <a:effectLst/>
                <a:latin typeface="Calibri" panose="020F0502020204030204" pitchFamily="34" charset="0"/>
                <a:ea typeface="SimSun" panose="02010600030101010101" pitchFamily="2" charset="-122"/>
                <a:cs typeface="Calibri" panose="020F0502020204030204" pitchFamily="34" charset="0"/>
              </a:rPr>
              <a:t>ngagement, and cultural sharing. </a:t>
            </a:r>
          </a:p>
          <a:p>
            <a:pPr marL="457200" marR="64135" lvl="0" indent="-457200">
              <a:spcBef>
                <a:spcPts val="0"/>
              </a:spcBef>
              <a:spcAft>
                <a:spcPts val="720"/>
              </a:spcAft>
              <a:buClr>
                <a:srgbClr val="000000"/>
              </a:buClr>
              <a:buFont typeface="Wingdings" panose="05000000000000000000" pitchFamily="2" charset="2"/>
              <a:buChar char="Ø"/>
            </a:pPr>
            <a:endParaRPr lang="en-US" sz="2800" dirty="0">
              <a:effectLst/>
              <a:latin typeface="Calibri" panose="020F0502020204030204" pitchFamily="34" charset="0"/>
              <a:ea typeface="SimSun" panose="02010600030101010101" pitchFamily="2" charset="-122"/>
              <a:cs typeface="Calibri" panose="020F0502020204030204" pitchFamily="34" charset="0"/>
            </a:endParaRPr>
          </a:p>
          <a:p>
            <a:pPr marL="457200" marR="64135" lvl="0" indent="-457200">
              <a:spcBef>
                <a:spcPts val="0"/>
              </a:spcBef>
              <a:spcAft>
                <a:spcPts val="720"/>
              </a:spcAft>
              <a:buClr>
                <a:srgbClr val="000000"/>
              </a:buClr>
              <a:buFont typeface="Wingdings" panose="05000000000000000000" pitchFamily="2" charset="2"/>
              <a:buChar char="Ø"/>
            </a:pPr>
            <a:r>
              <a:rPr lang="en-US" sz="28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To provide opportunities for Chinese Americans</a:t>
            </a:r>
            <a:r>
              <a:rPr lang="en-US" sz="2800" dirty="0">
                <a:effectLst/>
                <a:latin typeface="Calibri" panose="020F0502020204030204" pitchFamily="34" charset="0"/>
                <a:ea typeface="SimSun" panose="02010600030101010101" pitchFamily="2" charset="-122"/>
                <a:cs typeface="Calibri" panose="020F0502020204030204" pitchFamily="34" charset="0"/>
              </a:rPr>
              <a:t> to engage with the</a:t>
            </a:r>
            <a:r>
              <a:rPr lang="en-US" sz="28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 Lexington community through volunteerism, networking, and social events</a:t>
            </a:r>
            <a:endParaRPr lang="en-US" sz="2800" dirty="0">
              <a:latin typeface="Calibri" panose="020F0502020204030204" pitchFamily="34" charset="0"/>
              <a:ea typeface="SimSun" panose="02010600030101010101" pitchFamily="2" charset="-122"/>
              <a:cs typeface="Calibri" panose="020F0502020204030204" pitchFamily="34" charset="0"/>
            </a:endParaRPr>
          </a:p>
          <a:p>
            <a:pPr marL="228600" marR="64135" indent="-173990">
              <a:spcBef>
                <a:spcPts val="1200"/>
              </a:spcBef>
              <a:spcAft>
                <a:spcPts val="720"/>
              </a:spcAft>
            </a:pPr>
            <a:endParaRPr lang="en-US" sz="2000" dirty="0">
              <a:latin typeface="+mn-lt"/>
              <a:ea typeface="+mj-ea"/>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2632" y="-265048"/>
            <a:ext cx="3176239" cy="1773744"/>
          </a:xfrm>
          <a:prstGeom prst="rect">
            <a:avLst/>
          </a:prstGeom>
        </p:spPr>
      </p:pic>
      <p:sp>
        <p:nvSpPr>
          <p:cNvPr id="5" name="矩形 3">
            <a:extLst>
              <a:ext uri="{FF2B5EF4-FFF2-40B4-BE49-F238E27FC236}">
                <a16:creationId xmlns:a16="http://schemas.microsoft.com/office/drawing/2014/main" id="{E7ED657C-EC52-42AC-A330-0F786197B61A}"/>
              </a:ext>
            </a:extLst>
          </p:cNvPr>
          <p:cNvSpPr/>
          <p:nvPr/>
        </p:nvSpPr>
        <p:spPr>
          <a:xfrm flipV="1">
            <a:off x="3434837" y="786752"/>
            <a:ext cx="4774141" cy="45719"/>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a16="http://schemas.microsoft.com/office/drawing/2014/main" id="{6B87820C-026F-49AF-A184-707BC4B90D89}"/>
              </a:ext>
            </a:extLst>
          </p:cNvPr>
          <p:cNvSpPr txBox="1"/>
          <p:nvPr/>
        </p:nvSpPr>
        <p:spPr>
          <a:xfrm>
            <a:off x="4513202" y="211047"/>
            <a:ext cx="4220600" cy="584775"/>
          </a:xfrm>
          <a:prstGeom prst="rect">
            <a:avLst/>
          </a:prstGeom>
          <a:noFill/>
        </p:spPr>
        <p:txBody>
          <a:bodyPr wrap="square" rtlCol="0">
            <a:spAutoFit/>
          </a:bodyPr>
          <a:lstStyle/>
          <a:p>
            <a:pPr marL="228600" marR="64135" indent="-173990">
              <a:spcBef>
                <a:spcPts val="1200"/>
              </a:spcBef>
              <a:spcAft>
                <a:spcPts val="720"/>
              </a:spcAft>
            </a:pPr>
            <a:r>
              <a:rPr lang="en-US" sz="3200" b="1" dirty="0">
                <a:solidFill>
                  <a:srgbClr val="0070C0"/>
                </a:solidFill>
                <a:latin typeface="+mn-lt"/>
                <a:ea typeface="SimSun" panose="02010600030101010101" pitchFamily="2" charset="-122"/>
              </a:rPr>
              <a:t>Mission </a:t>
            </a:r>
            <a:endParaRPr lang="en-US" sz="3200" dirty="0">
              <a:solidFill>
                <a:srgbClr val="0070C0"/>
              </a:solidFill>
              <a:latin typeface="+mn-lt"/>
              <a:ea typeface="SimSun" panose="02010600030101010101" pitchFamily="2" charset="-122"/>
            </a:endParaRPr>
          </a:p>
        </p:txBody>
      </p:sp>
    </p:spTree>
    <p:extLst>
      <p:ext uri="{BB962C8B-B14F-4D97-AF65-F5344CB8AC3E}">
        <p14:creationId xmlns:p14="http://schemas.microsoft.com/office/powerpoint/2010/main" val="3784090214"/>
      </p:ext>
    </p:extLst>
  </p:cSld>
  <p:clrMapOvr>
    <a:masterClrMapping/>
  </p:clrMapOvr>
  <p:transition spd="slow" advClick="0" advTm="40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438" y="-418872"/>
            <a:ext cx="3358993" cy="1875802"/>
          </a:xfrm>
          <a:prstGeom prst="rect">
            <a:avLst/>
          </a:prstGeom>
        </p:spPr>
      </p:pic>
      <p:sp>
        <p:nvSpPr>
          <p:cNvPr id="5" name="矩形 3">
            <a:extLst>
              <a:ext uri="{FF2B5EF4-FFF2-40B4-BE49-F238E27FC236}">
                <a16:creationId xmlns:a16="http://schemas.microsoft.com/office/drawing/2014/main" id="{E7ED657C-EC52-42AC-A330-0F786197B61A}"/>
              </a:ext>
            </a:extLst>
          </p:cNvPr>
          <p:cNvSpPr/>
          <p:nvPr/>
        </p:nvSpPr>
        <p:spPr>
          <a:xfrm flipV="1">
            <a:off x="3481432" y="659753"/>
            <a:ext cx="4689446" cy="45719"/>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a16="http://schemas.microsoft.com/office/drawing/2014/main" id="{6B87820C-026F-49AF-A184-707BC4B90D89}"/>
              </a:ext>
            </a:extLst>
          </p:cNvPr>
          <p:cNvSpPr txBox="1"/>
          <p:nvPr/>
        </p:nvSpPr>
        <p:spPr>
          <a:xfrm>
            <a:off x="3059697" y="111096"/>
            <a:ext cx="5786841" cy="584775"/>
          </a:xfrm>
          <a:prstGeom prst="rect">
            <a:avLst/>
          </a:prstGeom>
          <a:noFill/>
        </p:spPr>
        <p:txBody>
          <a:bodyPr wrap="none" rtlCol="0">
            <a:spAutoFit/>
          </a:bodyPr>
          <a:lstStyle/>
          <a:p>
            <a:pPr marL="228600" marR="64135" indent="-173990">
              <a:spcBef>
                <a:spcPts val="1200"/>
              </a:spcBef>
              <a:spcAft>
                <a:spcPts val="720"/>
              </a:spcAft>
            </a:pPr>
            <a:r>
              <a:rPr lang="en-US" sz="3200" b="1" dirty="0">
                <a:solidFill>
                  <a:srgbClr val="0070C0"/>
                </a:solidFill>
                <a:ea typeface="SimSun" panose="02010600030101010101" pitchFamily="2" charset="-122"/>
              </a:rPr>
              <a:t>Recent Community Impact</a:t>
            </a:r>
            <a:endParaRPr lang="en-US" sz="3200" dirty="0">
              <a:solidFill>
                <a:srgbClr val="0070C0"/>
              </a:solidFill>
              <a:latin typeface="+mn-lt"/>
              <a:ea typeface="SimSun" panose="02010600030101010101" pitchFamily="2" charset="-122"/>
            </a:endParaRPr>
          </a:p>
        </p:txBody>
      </p:sp>
      <p:sp>
        <p:nvSpPr>
          <p:cNvPr id="8" name="TextBox 7">
            <a:extLst>
              <a:ext uri="{FF2B5EF4-FFF2-40B4-BE49-F238E27FC236}">
                <a16:creationId xmlns:a16="http://schemas.microsoft.com/office/drawing/2014/main" id="{AD69D0DD-73E9-4BB1-8238-5ECF4276E90E}"/>
              </a:ext>
            </a:extLst>
          </p:cNvPr>
          <p:cNvSpPr txBox="1"/>
          <p:nvPr/>
        </p:nvSpPr>
        <p:spPr>
          <a:xfrm>
            <a:off x="397574" y="1086599"/>
            <a:ext cx="11794426" cy="4539512"/>
          </a:xfrm>
          <a:prstGeom prst="rect">
            <a:avLst/>
          </a:prstGeom>
          <a:noFill/>
        </p:spPr>
        <p:txBody>
          <a:bodyPr wrap="square">
            <a:spAutoFit/>
          </a:bodyPr>
          <a:lstStyle/>
          <a:p>
            <a:pPr marL="342900" marR="0" indent="-342900">
              <a:lnSpc>
                <a:spcPct val="107000"/>
              </a:lnSpc>
              <a:spcBef>
                <a:spcPts val="0"/>
              </a:spcBef>
              <a:spcAft>
                <a:spcPts val="800"/>
              </a:spcAft>
              <a:buFont typeface="Wingdings" panose="05000000000000000000" pitchFamily="2" charset="2"/>
              <a:buChar char="Ø"/>
            </a:pPr>
            <a:r>
              <a:rPr lang="en-US" sz="2400" dirty="0">
                <a:effectLst/>
                <a:latin typeface="Calibri" panose="020F0502020204030204" pitchFamily="34" charset="0"/>
                <a:ea typeface="DengXian" panose="02010600030101010101" pitchFamily="2" charset="-122"/>
                <a:cs typeface="Times New Roman" panose="02020603050405020304" pitchFamily="18" charset="0"/>
              </a:rPr>
              <a:t>In 2022, CAAL has worked with the town and various local and regional organizations on a series of Stop Asian Hate and celebration May AAPI Heritage Month to promote AAPI history, art, food, and a cultural festival. </a:t>
            </a:r>
          </a:p>
          <a:p>
            <a:pPr marL="342900" marR="0" indent="-342900">
              <a:lnSpc>
                <a:spcPct val="107000"/>
              </a:lnSpc>
              <a:spcBef>
                <a:spcPts val="0"/>
              </a:spcBef>
              <a:spcAft>
                <a:spcPts val="800"/>
              </a:spcAft>
              <a:buFont typeface="Wingdings" panose="05000000000000000000" pitchFamily="2" charset="2"/>
              <a:buChar char="Ø"/>
            </a:pPr>
            <a:r>
              <a:rPr lang="en-US" sz="2400" dirty="0">
                <a:effectLst/>
                <a:latin typeface="Calibri" panose="020F0502020204030204" pitchFamily="34" charset="0"/>
                <a:ea typeface="DengXian" panose="02010600030101010101" pitchFamily="2" charset="-122"/>
                <a:cs typeface="Times New Roman" panose="02020603050405020304" pitchFamily="18" charset="0"/>
              </a:rPr>
              <a:t>The 5K Run/walk on Memorial Day, May 30th, attracted over 500 runners to run for unity, solidarity, and belonging. </a:t>
            </a:r>
          </a:p>
          <a:p>
            <a:pPr marL="342900" marR="0" indent="-342900">
              <a:lnSpc>
                <a:spcPct val="107000"/>
              </a:lnSpc>
              <a:spcBef>
                <a:spcPts val="0"/>
              </a:spcBef>
              <a:spcAft>
                <a:spcPts val="800"/>
              </a:spcAft>
              <a:buFont typeface="Wingdings" panose="05000000000000000000" pitchFamily="2" charset="2"/>
              <a:buChar char="Ø"/>
            </a:pPr>
            <a:r>
              <a:rPr lang="en-US" sz="2400" dirty="0">
                <a:effectLst/>
                <a:latin typeface="Calibri" panose="020F0502020204030204" pitchFamily="34" charset="0"/>
                <a:ea typeface="DengXian" panose="02010600030101010101" pitchFamily="2" charset="-122"/>
                <a:cs typeface="Times New Roman" panose="02020603050405020304" pitchFamily="18" charset="0"/>
              </a:rPr>
              <a:t>The Asian Music Festival in June, which CAAL organized with New Moon International, was attended by close to a thousand residents. </a:t>
            </a:r>
          </a:p>
          <a:p>
            <a:pPr marL="0" marR="0">
              <a:lnSpc>
                <a:spcPct val="107000"/>
              </a:lnSpc>
              <a:spcBef>
                <a:spcPts val="0"/>
              </a:spcBef>
              <a:spcAft>
                <a:spcPts val="80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 </a:t>
            </a:r>
          </a:p>
          <a:p>
            <a:pPr marL="342900" marR="0" indent="-342900">
              <a:lnSpc>
                <a:spcPct val="107000"/>
              </a:lnSpc>
              <a:spcBef>
                <a:spcPts val="0"/>
              </a:spcBef>
              <a:spcAft>
                <a:spcPts val="800"/>
              </a:spcAft>
              <a:buFont typeface="Wingdings" panose="05000000000000000000" pitchFamily="2" charset="2"/>
              <a:buChar char="Ø"/>
            </a:pP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63136490"/>
      </p:ext>
    </p:extLst>
  </p:cSld>
  <p:clrMapOvr>
    <a:masterClrMapping/>
  </p:clrMapOvr>
  <p:transition spd="slow" advClick="0" advTm="400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36"/>
          <p:cNvSpPr txBox="1"/>
          <p:nvPr/>
        </p:nvSpPr>
        <p:spPr>
          <a:xfrm>
            <a:off x="364839" y="0"/>
            <a:ext cx="297389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70C0"/>
                </a:solidFill>
                <a:latin typeface="Calibri"/>
                <a:ea typeface="Calibri"/>
                <a:cs typeface="Calibri"/>
                <a:sym typeface="Calibri"/>
              </a:rPr>
              <a:t>Stop Asian Hate </a:t>
            </a:r>
            <a:endParaRPr sz="3200" dirty="0">
              <a:solidFill>
                <a:schemeClr val="dk1"/>
              </a:solidFill>
              <a:latin typeface="Calibri"/>
              <a:ea typeface="Calibri"/>
              <a:cs typeface="Calibri"/>
              <a:sym typeface="Calibri"/>
            </a:endParaRPr>
          </a:p>
        </p:txBody>
      </p:sp>
      <p:pic>
        <p:nvPicPr>
          <p:cNvPr id="248" name="Google Shape;248;p36"/>
          <p:cNvPicPr preferRelativeResize="0"/>
          <p:nvPr/>
        </p:nvPicPr>
        <p:blipFill rotWithShape="1">
          <a:blip r:embed="rId3">
            <a:alphaModFix/>
          </a:blip>
          <a:srcRect/>
          <a:stretch/>
        </p:blipFill>
        <p:spPr>
          <a:xfrm>
            <a:off x="1091148" y="1162673"/>
            <a:ext cx="4181475" cy="5353050"/>
          </a:xfrm>
          <a:prstGeom prst="rect">
            <a:avLst/>
          </a:prstGeom>
          <a:noFill/>
          <a:ln>
            <a:noFill/>
          </a:ln>
        </p:spPr>
      </p:pic>
      <p:pic>
        <p:nvPicPr>
          <p:cNvPr id="249" name="Google Shape;249;p36"/>
          <p:cNvPicPr preferRelativeResize="0"/>
          <p:nvPr/>
        </p:nvPicPr>
        <p:blipFill rotWithShape="1">
          <a:blip r:embed="rId4">
            <a:alphaModFix/>
          </a:blip>
          <a:srcRect/>
          <a:stretch/>
        </p:blipFill>
        <p:spPr>
          <a:xfrm>
            <a:off x="5859120" y="1159514"/>
            <a:ext cx="4815649" cy="529256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descr="Image"/>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p:txBody>
      </p:sp>
      <p:pic>
        <p:nvPicPr>
          <p:cNvPr id="124" name="Google Shape;124;p26"/>
          <p:cNvPicPr preferRelativeResize="0"/>
          <p:nvPr/>
        </p:nvPicPr>
        <p:blipFill rotWithShape="1">
          <a:blip r:embed="rId3">
            <a:alphaModFix/>
          </a:blip>
          <a:srcRect/>
          <a:stretch/>
        </p:blipFill>
        <p:spPr>
          <a:xfrm>
            <a:off x="870438" y="764932"/>
            <a:ext cx="10216662" cy="5745542"/>
          </a:xfrm>
          <a:prstGeom prst="rect">
            <a:avLst/>
          </a:prstGeom>
          <a:noFill/>
          <a:ln>
            <a:noFill/>
          </a:ln>
        </p:spPr>
      </p:pic>
      <p:sp>
        <p:nvSpPr>
          <p:cNvPr id="125" name="Google Shape;125;p26"/>
          <p:cNvSpPr txBox="1"/>
          <p:nvPr/>
        </p:nvSpPr>
        <p:spPr>
          <a:xfrm>
            <a:off x="-316194" y="0"/>
            <a:ext cx="3552202" cy="4470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chemeClr val="accent1"/>
              </a:buClr>
              <a:buSzPts val="2400"/>
              <a:buFont typeface="Calibri"/>
              <a:buNone/>
            </a:pPr>
            <a:r>
              <a:rPr lang="en-US" sz="3200" b="1" dirty="0">
                <a:solidFill>
                  <a:srgbClr val="0070C0"/>
                </a:solidFill>
                <a:latin typeface="Calibri"/>
                <a:ea typeface="Calibri"/>
                <a:cs typeface="Calibri"/>
                <a:sym typeface="Calibri"/>
              </a:rPr>
              <a:t>AAPI Concert</a:t>
            </a:r>
            <a:endParaRPr sz="3200" dirty="0">
              <a:solidFill>
                <a:srgbClr val="0070C0"/>
              </a:solidFill>
              <a:latin typeface="Microsoft Yahei"/>
              <a:ea typeface="Microsoft Yahei"/>
              <a:cs typeface="Microsoft Yahei"/>
              <a:sym typeface="Microsoft Yahei"/>
            </a:endParaRPr>
          </a:p>
        </p:txBody>
      </p:sp>
    </p:spTree>
    <p:extLst>
      <p:ext uri="{BB962C8B-B14F-4D97-AF65-F5344CB8AC3E}">
        <p14:creationId xmlns:p14="http://schemas.microsoft.com/office/powerpoint/2010/main" val="3748456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8"/>
          <p:cNvPicPr preferRelativeResize="0"/>
          <p:nvPr/>
        </p:nvPicPr>
        <p:blipFill rotWithShape="1">
          <a:blip r:embed="rId3">
            <a:alphaModFix/>
          </a:blip>
          <a:srcRect/>
          <a:stretch/>
        </p:blipFill>
        <p:spPr>
          <a:xfrm>
            <a:off x="853033" y="2019573"/>
            <a:ext cx="2312550" cy="3473964"/>
          </a:xfrm>
          <a:prstGeom prst="rect">
            <a:avLst/>
          </a:prstGeom>
          <a:noFill/>
          <a:ln>
            <a:noFill/>
          </a:ln>
        </p:spPr>
      </p:pic>
      <p:pic>
        <p:nvPicPr>
          <p:cNvPr id="260" name="Google Shape;260;p38"/>
          <p:cNvPicPr preferRelativeResize="0"/>
          <p:nvPr/>
        </p:nvPicPr>
        <p:blipFill rotWithShape="1">
          <a:blip r:embed="rId4">
            <a:alphaModFix/>
          </a:blip>
          <a:srcRect/>
          <a:stretch/>
        </p:blipFill>
        <p:spPr>
          <a:xfrm>
            <a:off x="4010434" y="2080805"/>
            <a:ext cx="2189214" cy="3247848"/>
          </a:xfrm>
          <a:prstGeom prst="rect">
            <a:avLst/>
          </a:prstGeom>
          <a:noFill/>
          <a:ln>
            <a:noFill/>
          </a:ln>
        </p:spPr>
      </p:pic>
      <p:pic>
        <p:nvPicPr>
          <p:cNvPr id="261" name="Google Shape;261;p38"/>
          <p:cNvPicPr preferRelativeResize="0"/>
          <p:nvPr/>
        </p:nvPicPr>
        <p:blipFill rotWithShape="1">
          <a:blip r:embed="rId5">
            <a:alphaModFix/>
          </a:blip>
          <a:srcRect/>
          <a:stretch/>
        </p:blipFill>
        <p:spPr>
          <a:xfrm>
            <a:off x="6717076" y="2090057"/>
            <a:ext cx="2154667" cy="3230880"/>
          </a:xfrm>
          <a:prstGeom prst="rect">
            <a:avLst/>
          </a:prstGeom>
          <a:noFill/>
          <a:ln>
            <a:noFill/>
          </a:ln>
        </p:spPr>
      </p:pic>
      <p:pic>
        <p:nvPicPr>
          <p:cNvPr id="262" name="Google Shape;262;p38"/>
          <p:cNvPicPr preferRelativeResize="0"/>
          <p:nvPr/>
        </p:nvPicPr>
        <p:blipFill rotWithShape="1">
          <a:blip r:embed="rId6">
            <a:alphaModFix/>
          </a:blip>
          <a:srcRect/>
          <a:stretch/>
        </p:blipFill>
        <p:spPr>
          <a:xfrm>
            <a:off x="9388249" y="2098222"/>
            <a:ext cx="2291994" cy="3247848"/>
          </a:xfrm>
          <a:prstGeom prst="rect">
            <a:avLst/>
          </a:prstGeom>
          <a:noFill/>
          <a:ln>
            <a:noFill/>
          </a:ln>
        </p:spPr>
      </p:pic>
      <p:sp>
        <p:nvSpPr>
          <p:cNvPr id="263" name="Google Shape;263;p38"/>
          <p:cNvSpPr txBox="1"/>
          <p:nvPr/>
        </p:nvSpPr>
        <p:spPr>
          <a:xfrm>
            <a:off x="444138" y="1391585"/>
            <a:ext cx="55734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FF9409"/>
                </a:solidFill>
                <a:latin typeface="Lato"/>
                <a:ea typeface="Lato"/>
                <a:cs typeface="Lato"/>
                <a:sym typeface="Lato"/>
              </a:rPr>
              <a:t>AAPI History Celebration</a:t>
            </a:r>
            <a:endParaRPr sz="1800">
              <a:solidFill>
                <a:srgbClr val="FF9409"/>
              </a:solidFill>
              <a:latin typeface="Microsoft Yahei"/>
              <a:ea typeface="Microsoft Yahei"/>
              <a:cs typeface="Microsoft Yahei"/>
              <a:sym typeface="Microsoft Yahei"/>
            </a:endParaRPr>
          </a:p>
        </p:txBody>
      </p:sp>
      <p:sp>
        <p:nvSpPr>
          <p:cNvPr id="264" name="Google Shape;264;p38"/>
          <p:cNvSpPr txBox="1"/>
          <p:nvPr/>
        </p:nvSpPr>
        <p:spPr>
          <a:xfrm>
            <a:off x="6583680" y="1391584"/>
            <a:ext cx="22729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FF9409"/>
                </a:solidFill>
                <a:latin typeface="Lato"/>
                <a:ea typeface="Lato"/>
                <a:cs typeface="Lato"/>
                <a:sym typeface="Lato"/>
              </a:rPr>
              <a:t>AAPI Food Cultures</a:t>
            </a:r>
            <a:endParaRPr sz="1800">
              <a:solidFill>
                <a:srgbClr val="FF9409"/>
              </a:solidFill>
              <a:latin typeface="Microsoft Yahei"/>
              <a:ea typeface="Microsoft Yahei"/>
              <a:cs typeface="Microsoft Yahei"/>
              <a:sym typeface="Microsoft Yahei"/>
            </a:endParaRPr>
          </a:p>
        </p:txBody>
      </p:sp>
      <p:sp>
        <p:nvSpPr>
          <p:cNvPr id="265" name="Google Shape;265;p38"/>
          <p:cNvSpPr txBox="1"/>
          <p:nvPr/>
        </p:nvSpPr>
        <p:spPr>
          <a:xfrm>
            <a:off x="3557451" y="1387231"/>
            <a:ext cx="31394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FF9409"/>
                </a:solidFill>
                <a:latin typeface="Lato"/>
                <a:ea typeface="Lato"/>
                <a:cs typeface="Lato"/>
                <a:sym typeface="Lato"/>
              </a:rPr>
              <a:t>AAPI Photography Exhibits</a:t>
            </a:r>
            <a:endParaRPr sz="1800">
              <a:solidFill>
                <a:srgbClr val="FF9409"/>
              </a:solidFill>
              <a:latin typeface="Microsoft Yahei"/>
              <a:ea typeface="Microsoft Yahei"/>
              <a:cs typeface="Microsoft Yahei"/>
              <a:sym typeface="Microsoft Yahei"/>
            </a:endParaRPr>
          </a:p>
        </p:txBody>
      </p:sp>
      <p:sp>
        <p:nvSpPr>
          <p:cNvPr id="266" name="Google Shape;266;p38"/>
          <p:cNvSpPr txBox="1"/>
          <p:nvPr/>
        </p:nvSpPr>
        <p:spPr>
          <a:xfrm>
            <a:off x="9170126" y="1348043"/>
            <a:ext cx="287382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FF9409"/>
                </a:solidFill>
                <a:latin typeface="Arial"/>
                <a:ea typeface="Arial"/>
                <a:cs typeface="Arial"/>
                <a:sym typeface="Arial"/>
              </a:rPr>
              <a:t>AAPI 5K Run ‘N’ Walk and Food Festival</a:t>
            </a:r>
            <a:endParaRPr sz="1800">
              <a:solidFill>
                <a:srgbClr val="FF9409"/>
              </a:solidFill>
              <a:latin typeface="Microsoft Yahei"/>
              <a:ea typeface="Microsoft Yahei"/>
              <a:cs typeface="Microsoft Yahei"/>
              <a:sym typeface="Microsoft Yahei"/>
            </a:endParaRPr>
          </a:p>
        </p:txBody>
      </p:sp>
      <p:sp>
        <p:nvSpPr>
          <p:cNvPr id="267" name="Google Shape;267;p38"/>
          <p:cNvSpPr txBox="1"/>
          <p:nvPr/>
        </p:nvSpPr>
        <p:spPr>
          <a:xfrm>
            <a:off x="364839" y="0"/>
            <a:ext cx="8063937"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70C0"/>
                </a:solidFill>
                <a:latin typeface="Calibri"/>
                <a:ea typeface="Calibri"/>
                <a:cs typeface="Calibri"/>
                <a:sym typeface="Calibri"/>
              </a:rPr>
              <a:t>AAPI Heritage Month Celebrations in 2022</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p:txBody>
      </p:sp>
      <p:pic>
        <p:nvPicPr>
          <p:cNvPr id="268" name="Google Shape;268;p38"/>
          <p:cNvPicPr preferRelativeResize="0"/>
          <p:nvPr/>
        </p:nvPicPr>
        <p:blipFill rotWithShape="1">
          <a:blip r:embed="rId7">
            <a:alphaModFix/>
          </a:blip>
          <a:srcRect/>
          <a:stretch/>
        </p:blipFill>
        <p:spPr>
          <a:xfrm rot="10800000" flipH="1">
            <a:off x="3340824" y="609780"/>
            <a:ext cx="4688230" cy="457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39"/>
          <p:cNvPicPr preferRelativeResize="0"/>
          <p:nvPr/>
        </p:nvPicPr>
        <p:blipFill rotWithShape="1">
          <a:blip r:embed="rId3">
            <a:alphaModFix/>
          </a:blip>
          <a:srcRect/>
          <a:stretch/>
        </p:blipFill>
        <p:spPr>
          <a:xfrm>
            <a:off x="4115646" y="810481"/>
            <a:ext cx="5857875" cy="5838825"/>
          </a:xfrm>
          <a:prstGeom prst="rect">
            <a:avLst/>
          </a:prstGeom>
          <a:noFill/>
          <a:ln>
            <a:noFill/>
          </a:ln>
        </p:spPr>
      </p:pic>
      <p:sp>
        <p:nvSpPr>
          <p:cNvPr id="274" name="Google Shape;274;p39"/>
          <p:cNvSpPr txBox="1"/>
          <p:nvPr/>
        </p:nvSpPr>
        <p:spPr>
          <a:xfrm>
            <a:off x="134596" y="1503127"/>
            <a:ext cx="60974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icrosoft Yahei"/>
                <a:ea typeface="Microsoft Yahei"/>
                <a:cs typeface="Microsoft Yahei"/>
                <a:sym typeface="Microsoft Yahei"/>
              </a:rPr>
              <a:t>https://fb.watch/fKNcqmjYBH/</a:t>
            </a:r>
            <a:endParaRPr/>
          </a:p>
        </p:txBody>
      </p:sp>
      <p:sp>
        <p:nvSpPr>
          <p:cNvPr id="275" name="Google Shape;275;p39"/>
          <p:cNvSpPr txBox="1"/>
          <p:nvPr/>
        </p:nvSpPr>
        <p:spPr>
          <a:xfrm>
            <a:off x="170917" y="1076771"/>
            <a:ext cx="13520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icrosoft Yahei"/>
                <a:ea typeface="Microsoft Yahei"/>
                <a:cs typeface="Microsoft Yahei"/>
                <a:sym typeface="Microsoft Yahei"/>
              </a:rPr>
              <a:t>Video link:</a:t>
            </a:r>
            <a:endParaRPr/>
          </a:p>
        </p:txBody>
      </p:sp>
      <p:sp>
        <p:nvSpPr>
          <p:cNvPr id="276" name="Google Shape;276;p39"/>
          <p:cNvSpPr/>
          <p:nvPr/>
        </p:nvSpPr>
        <p:spPr>
          <a:xfrm rot="10800000" flipH="1">
            <a:off x="3372080" y="603295"/>
            <a:ext cx="5112000" cy="45719"/>
          </a:xfrm>
          <a:prstGeom prst="rect">
            <a:avLst/>
          </a:prstGeom>
          <a:gradFill>
            <a:gsLst>
              <a:gs pos="0">
                <a:srgbClr val="007BD3"/>
              </a:gs>
              <a:gs pos="100000">
                <a:srgbClr val="03437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icrosoft Yahei"/>
              <a:ea typeface="Microsoft Yahei"/>
              <a:cs typeface="Microsoft Yahei"/>
              <a:sym typeface="Microsoft Yahei"/>
            </a:endParaRPr>
          </a:p>
        </p:txBody>
      </p:sp>
      <p:sp>
        <p:nvSpPr>
          <p:cNvPr id="277" name="Google Shape;277;p39"/>
          <p:cNvSpPr txBox="1"/>
          <p:nvPr/>
        </p:nvSpPr>
        <p:spPr>
          <a:xfrm>
            <a:off x="364839" y="0"/>
            <a:ext cx="9177513"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70C0"/>
                </a:solidFill>
                <a:latin typeface="Calibri"/>
                <a:ea typeface="Calibri"/>
                <a:cs typeface="Calibri"/>
                <a:sym typeface="Calibri"/>
              </a:rPr>
              <a:t>Asian in Lexington – Photography Exhibit in 2022</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0"/>
          <p:cNvPicPr preferRelativeResize="0"/>
          <p:nvPr/>
        </p:nvPicPr>
        <p:blipFill rotWithShape="1">
          <a:blip r:embed="rId3">
            <a:alphaModFix/>
          </a:blip>
          <a:srcRect/>
          <a:stretch/>
        </p:blipFill>
        <p:spPr>
          <a:xfrm>
            <a:off x="471400" y="1194302"/>
            <a:ext cx="5050922" cy="5088336"/>
          </a:xfrm>
          <a:prstGeom prst="rect">
            <a:avLst/>
          </a:prstGeom>
          <a:noFill/>
          <a:ln>
            <a:noFill/>
          </a:ln>
        </p:spPr>
      </p:pic>
      <p:pic>
        <p:nvPicPr>
          <p:cNvPr id="283" name="Google Shape;283;p40"/>
          <p:cNvPicPr preferRelativeResize="0"/>
          <p:nvPr/>
        </p:nvPicPr>
        <p:blipFill rotWithShape="1">
          <a:blip r:embed="rId4">
            <a:alphaModFix/>
          </a:blip>
          <a:srcRect/>
          <a:stretch/>
        </p:blipFill>
        <p:spPr>
          <a:xfrm>
            <a:off x="6038272" y="1215098"/>
            <a:ext cx="4990733" cy="4983426"/>
          </a:xfrm>
          <a:prstGeom prst="rect">
            <a:avLst/>
          </a:prstGeom>
          <a:noFill/>
          <a:ln>
            <a:noFill/>
          </a:ln>
        </p:spPr>
      </p:pic>
      <p:sp>
        <p:nvSpPr>
          <p:cNvPr id="284" name="Google Shape;284;p40"/>
          <p:cNvSpPr txBox="1"/>
          <p:nvPr/>
        </p:nvSpPr>
        <p:spPr>
          <a:xfrm>
            <a:off x="1595948" y="728802"/>
            <a:ext cx="8445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icrosoft Yahei"/>
                <a:ea typeface="Microsoft Yahei"/>
                <a:cs typeface="Microsoft Yahei"/>
                <a:sym typeface="Microsoft Yahei"/>
              </a:rPr>
              <a:t>https://www.dropbox.com/s/0esbflh55p5i45e/aapi.5k.2022.MOV?dl=0</a:t>
            </a:r>
            <a:endParaRPr/>
          </a:p>
        </p:txBody>
      </p:sp>
      <p:sp>
        <p:nvSpPr>
          <p:cNvPr id="285" name="Google Shape;285;p40"/>
          <p:cNvSpPr txBox="1"/>
          <p:nvPr/>
        </p:nvSpPr>
        <p:spPr>
          <a:xfrm flipH="1">
            <a:off x="370459" y="726393"/>
            <a:ext cx="15010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icrosoft Yahei"/>
                <a:ea typeface="Microsoft Yahei"/>
                <a:cs typeface="Microsoft Yahei"/>
                <a:sym typeface="Microsoft Yahei"/>
              </a:rPr>
              <a:t>Video link: </a:t>
            </a:r>
            <a:endParaRPr/>
          </a:p>
        </p:txBody>
      </p:sp>
      <p:sp>
        <p:nvSpPr>
          <p:cNvPr id="286" name="Google Shape;286;p40"/>
          <p:cNvSpPr txBox="1"/>
          <p:nvPr/>
        </p:nvSpPr>
        <p:spPr>
          <a:xfrm>
            <a:off x="408727" y="0"/>
            <a:ext cx="8445561"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70C0"/>
                </a:solidFill>
                <a:latin typeface="Calibri"/>
                <a:ea typeface="Calibri"/>
                <a:cs typeface="Calibri"/>
                <a:sym typeface="Calibri"/>
              </a:rPr>
              <a:t>AAPI 5K Run/Walk and Festival in 2022</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p:txBody>
      </p:sp>
      <p:sp>
        <p:nvSpPr>
          <p:cNvPr id="287" name="Google Shape;287;p40"/>
          <p:cNvSpPr/>
          <p:nvPr/>
        </p:nvSpPr>
        <p:spPr>
          <a:xfrm rot="10800000" flipH="1">
            <a:off x="2893109" y="655548"/>
            <a:ext cx="5112000" cy="45719"/>
          </a:xfrm>
          <a:prstGeom prst="rect">
            <a:avLst/>
          </a:prstGeom>
          <a:gradFill>
            <a:gsLst>
              <a:gs pos="0">
                <a:srgbClr val="007BD3"/>
              </a:gs>
              <a:gs pos="100000">
                <a:srgbClr val="03437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icrosoft Yahei"/>
              <a:ea typeface="Microsoft Yahei"/>
              <a:cs typeface="Microsoft Yahei"/>
              <a:sym typeface="Microsoft Yahe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1"/>
          <p:cNvPicPr preferRelativeResize="0"/>
          <p:nvPr/>
        </p:nvPicPr>
        <p:blipFill rotWithShape="1">
          <a:blip r:embed="rId3">
            <a:alphaModFix/>
          </a:blip>
          <a:srcRect/>
          <a:stretch/>
        </p:blipFill>
        <p:spPr>
          <a:xfrm>
            <a:off x="5119434" y="888763"/>
            <a:ext cx="5607096" cy="5570745"/>
          </a:xfrm>
          <a:prstGeom prst="rect">
            <a:avLst/>
          </a:prstGeom>
          <a:noFill/>
          <a:ln>
            <a:noFill/>
          </a:ln>
        </p:spPr>
      </p:pic>
      <p:sp>
        <p:nvSpPr>
          <p:cNvPr id="293" name="Google Shape;293;p41"/>
          <p:cNvSpPr txBox="1"/>
          <p:nvPr/>
        </p:nvSpPr>
        <p:spPr>
          <a:xfrm>
            <a:off x="408081" y="1800095"/>
            <a:ext cx="4181009"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hlink"/>
                </a:solidFill>
                <a:latin typeface="Microsoft Yahei"/>
                <a:ea typeface="Microsoft Yahei"/>
                <a:cs typeface="Microsoft Yahei"/>
                <a:sym typeface="Microsoft Yahei"/>
                <a:hlinkClick r:id="rId4"/>
              </a:rPr>
              <a:t>https://fb.watch/fKMvO9sDPd/</a:t>
            </a:r>
            <a:endParaRPr sz="1800">
              <a:solidFill>
                <a:schemeClr val="dk1"/>
              </a:solidFill>
              <a:latin typeface="Microsoft Yahei"/>
              <a:ea typeface="Microsoft Yahei"/>
              <a:cs typeface="Microsoft Yahei"/>
              <a:sym typeface="Microsoft Yahei"/>
            </a:endParaRPr>
          </a:p>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a:p>
            <a:pPr marL="0" marR="0" lvl="0" indent="0" algn="l" rtl="0">
              <a:spcBef>
                <a:spcPts val="0"/>
              </a:spcBef>
              <a:spcAft>
                <a:spcPts val="0"/>
              </a:spcAft>
              <a:buNone/>
            </a:pPr>
            <a:r>
              <a:rPr lang="en-US" sz="1800" u="sng">
                <a:solidFill>
                  <a:schemeClr val="hlink"/>
                </a:solidFill>
                <a:latin typeface="Microsoft Yahei"/>
                <a:ea typeface="Microsoft Yahei"/>
                <a:cs typeface="Microsoft Yahei"/>
                <a:sym typeface="Microsoft Yahei"/>
                <a:hlinkClick r:id="rId5"/>
              </a:rPr>
              <a:t>https://fb.watch/fKMARYO2AD/</a:t>
            </a:r>
            <a:endParaRPr sz="1800">
              <a:solidFill>
                <a:schemeClr val="dk1"/>
              </a:solidFill>
              <a:latin typeface="Microsoft Yahei"/>
              <a:ea typeface="Microsoft Yahei"/>
              <a:cs typeface="Microsoft Yahei"/>
              <a:sym typeface="Microsoft Yahei"/>
            </a:endParaRPr>
          </a:p>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a:p>
            <a:pPr marL="0" marR="0" lvl="0" indent="0" algn="l" rtl="0">
              <a:spcBef>
                <a:spcPts val="0"/>
              </a:spcBef>
              <a:spcAft>
                <a:spcPts val="0"/>
              </a:spcAft>
              <a:buNone/>
            </a:pPr>
            <a:r>
              <a:rPr lang="en-US" sz="1800" u="sng">
                <a:solidFill>
                  <a:schemeClr val="hlink"/>
                </a:solidFill>
                <a:latin typeface="Microsoft Yahei"/>
                <a:ea typeface="Microsoft Yahei"/>
                <a:cs typeface="Microsoft Yahei"/>
                <a:sym typeface="Microsoft Yahei"/>
                <a:hlinkClick r:id="rId6"/>
              </a:rPr>
              <a:t>https://fb.watch/fKMCgj16Qa/</a:t>
            </a:r>
            <a:endParaRPr sz="1800">
              <a:solidFill>
                <a:schemeClr val="dk1"/>
              </a:solidFill>
              <a:latin typeface="Microsoft Yahei"/>
              <a:ea typeface="Microsoft Yahei"/>
              <a:cs typeface="Microsoft Yahei"/>
              <a:sym typeface="Microsoft Yahei"/>
            </a:endParaRPr>
          </a:p>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p:txBody>
      </p:sp>
      <p:sp>
        <p:nvSpPr>
          <p:cNvPr id="294" name="Google Shape;294;p41"/>
          <p:cNvSpPr txBox="1"/>
          <p:nvPr/>
        </p:nvSpPr>
        <p:spPr>
          <a:xfrm>
            <a:off x="504201" y="1256231"/>
            <a:ext cx="13548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Microsoft Yahei"/>
                <a:ea typeface="Microsoft Yahei"/>
                <a:cs typeface="Microsoft Yahei"/>
                <a:sym typeface="Microsoft Yahei"/>
              </a:rPr>
              <a:t>Video link </a:t>
            </a:r>
            <a:endParaRPr/>
          </a:p>
        </p:txBody>
      </p:sp>
      <p:sp>
        <p:nvSpPr>
          <p:cNvPr id="295" name="Google Shape;295;p41"/>
          <p:cNvSpPr txBox="1"/>
          <p:nvPr/>
        </p:nvSpPr>
        <p:spPr>
          <a:xfrm>
            <a:off x="356131" y="120521"/>
            <a:ext cx="359521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0070C0"/>
                </a:solidFill>
                <a:latin typeface="Calibri"/>
                <a:ea typeface="Calibri"/>
                <a:cs typeface="Calibri"/>
                <a:sym typeface="Calibri"/>
              </a:rPr>
              <a:t>Asian Music Festival</a:t>
            </a:r>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
        <p:nvSpPr>
          <p:cNvPr id="296" name="Google Shape;296;p41"/>
          <p:cNvSpPr/>
          <p:nvPr/>
        </p:nvSpPr>
        <p:spPr>
          <a:xfrm>
            <a:off x="2483805" y="701267"/>
            <a:ext cx="5112000" cy="65087"/>
          </a:xfrm>
          <a:prstGeom prst="rect">
            <a:avLst/>
          </a:prstGeom>
          <a:gradFill>
            <a:gsLst>
              <a:gs pos="0">
                <a:srgbClr val="007BD3"/>
              </a:gs>
              <a:gs pos="100000">
                <a:srgbClr val="03437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icrosoft Yahei"/>
              <a:ea typeface="Microsoft Yahei"/>
              <a:cs typeface="Microsoft Yahei"/>
              <a:sym typeface="Microsoft Yahe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438" y="-418872"/>
            <a:ext cx="3358993" cy="1875802"/>
          </a:xfrm>
          <a:prstGeom prst="rect">
            <a:avLst/>
          </a:prstGeom>
        </p:spPr>
      </p:pic>
      <p:sp>
        <p:nvSpPr>
          <p:cNvPr id="5" name="矩形 3">
            <a:extLst>
              <a:ext uri="{FF2B5EF4-FFF2-40B4-BE49-F238E27FC236}">
                <a16:creationId xmlns:a16="http://schemas.microsoft.com/office/drawing/2014/main" id="{E7ED657C-EC52-42AC-A330-0F786197B61A}"/>
              </a:ext>
            </a:extLst>
          </p:cNvPr>
          <p:cNvSpPr/>
          <p:nvPr/>
        </p:nvSpPr>
        <p:spPr>
          <a:xfrm flipV="1">
            <a:off x="3481432" y="659753"/>
            <a:ext cx="4689446" cy="45719"/>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a16="http://schemas.microsoft.com/office/drawing/2014/main" id="{6B87820C-026F-49AF-A184-707BC4B90D89}"/>
              </a:ext>
            </a:extLst>
          </p:cNvPr>
          <p:cNvSpPr txBox="1"/>
          <p:nvPr/>
        </p:nvSpPr>
        <p:spPr>
          <a:xfrm>
            <a:off x="2651787" y="92122"/>
            <a:ext cx="6528454" cy="584775"/>
          </a:xfrm>
          <a:prstGeom prst="rect">
            <a:avLst/>
          </a:prstGeom>
          <a:noFill/>
        </p:spPr>
        <p:txBody>
          <a:bodyPr wrap="none" rtlCol="0">
            <a:spAutoFit/>
          </a:bodyPr>
          <a:lstStyle/>
          <a:p>
            <a:pPr marL="228600" marR="64135" indent="-173990">
              <a:spcBef>
                <a:spcPts val="1200"/>
              </a:spcBef>
              <a:spcAft>
                <a:spcPts val="720"/>
              </a:spcAft>
            </a:pPr>
            <a:r>
              <a:rPr lang="en-US" sz="3200" b="1" dirty="0">
                <a:solidFill>
                  <a:srgbClr val="0070C0"/>
                </a:solidFill>
                <a:ea typeface="SimSun" panose="02010600030101010101" pitchFamily="2" charset="-122"/>
              </a:rPr>
              <a:t>Accomplishments and Awards</a:t>
            </a:r>
            <a:endParaRPr lang="en-US" sz="3200" dirty="0">
              <a:solidFill>
                <a:srgbClr val="0070C0"/>
              </a:solidFill>
              <a:latin typeface="+mn-lt"/>
              <a:ea typeface="SimSun" panose="02010600030101010101" pitchFamily="2" charset="-122"/>
            </a:endParaRPr>
          </a:p>
        </p:txBody>
      </p:sp>
      <p:sp>
        <p:nvSpPr>
          <p:cNvPr id="8" name="TextBox 7">
            <a:extLst>
              <a:ext uri="{FF2B5EF4-FFF2-40B4-BE49-F238E27FC236}">
                <a16:creationId xmlns:a16="http://schemas.microsoft.com/office/drawing/2014/main" id="{AD69D0DD-73E9-4BB1-8238-5ECF4276E90E}"/>
              </a:ext>
            </a:extLst>
          </p:cNvPr>
          <p:cNvSpPr txBox="1"/>
          <p:nvPr/>
        </p:nvSpPr>
        <p:spPr>
          <a:xfrm>
            <a:off x="397574" y="1086599"/>
            <a:ext cx="11794426" cy="1758110"/>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US" sz="24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CAAL has been recognized as the most impactful town-level community organization in the country! CAAL </a:t>
            </a:r>
            <a:r>
              <a:rPr lang="en-US" sz="2400" dirty="0">
                <a:solidFill>
                  <a:srgbClr val="050505"/>
                </a:solidFill>
                <a:effectLst/>
                <a:latin typeface="inherit"/>
                <a:ea typeface="Times New Roman" panose="02020603050405020304" pitchFamily="18" charset="0"/>
                <a:cs typeface="Segoe UI Historic" panose="020B0502040204020203" pitchFamily="34" charset="0"/>
              </a:rPr>
              <a:t>received the “2022 UCA Outstanding Chinese American Organization Award’ at the United Chinese Americans Convention held in Washington DC. </a:t>
            </a:r>
          </a:p>
          <a:p>
            <a:pPr marL="285750" marR="0" indent="-285750">
              <a:lnSpc>
                <a:spcPct val="107000"/>
              </a:lnSpc>
              <a:spcBef>
                <a:spcPts val="0"/>
              </a:spcBef>
              <a:spcAft>
                <a:spcPts val="800"/>
              </a:spcAft>
              <a:buFont typeface="Wingdings" panose="05000000000000000000" pitchFamily="2" charset="2"/>
              <a:buChar char="Ø"/>
            </a:pPr>
            <a:r>
              <a:rPr lang="en-US" sz="2400" dirty="0">
                <a:solidFill>
                  <a:srgbClr val="050505"/>
                </a:solidFill>
                <a:effectLst/>
                <a:latin typeface="inherit"/>
                <a:ea typeface="Times New Roman" panose="02020603050405020304" pitchFamily="18" charset="0"/>
                <a:cs typeface="Segoe UI Historic" panose="020B0502040204020203" pitchFamily="34" charset="0"/>
              </a:rPr>
              <a:t>CAAL’s Youth Programs received the “Certificate of Achievements Award”.</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80521271"/>
      </p:ext>
    </p:extLst>
  </p:cSld>
  <p:clrMapOvr>
    <a:masterClrMapping/>
  </p:clrMapOvr>
  <p:transition spd="slow" advClick="0" advTm="40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p:txBody>
      </p:sp>
      <p:pic>
        <p:nvPicPr>
          <p:cNvPr id="302" name="Google Shape;302;p42"/>
          <p:cNvPicPr preferRelativeResize="0"/>
          <p:nvPr/>
        </p:nvPicPr>
        <p:blipFill rotWithShape="1">
          <a:blip r:embed="rId3">
            <a:alphaModFix/>
          </a:blip>
          <a:srcRect/>
          <a:stretch/>
        </p:blipFill>
        <p:spPr>
          <a:xfrm>
            <a:off x="6302326" y="1828801"/>
            <a:ext cx="5777131" cy="3840479"/>
          </a:xfrm>
          <a:prstGeom prst="rect">
            <a:avLst/>
          </a:prstGeom>
          <a:noFill/>
          <a:ln>
            <a:noFill/>
          </a:ln>
        </p:spPr>
      </p:pic>
      <p:pic>
        <p:nvPicPr>
          <p:cNvPr id="303" name="Google Shape;303;p42"/>
          <p:cNvPicPr preferRelativeResize="0"/>
          <p:nvPr/>
        </p:nvPicPr>
        <p:blipFill rotWithShape="1">
          <a:blip r:embed="rId4">
            <a:alphaModFix/>
          </a:blip>
          <a:srcRect/>
          <a:stretch/>
        </p:blipFill>
        <p:spPr>
          <a:xfrm>
            <a:off x="174170" y="2012081"/>
            <a:ext cx="6053313" cy="3395942"/>
          </a:xfrm>
          <a:prstGeom prst="rect">
            <a:avLst/>
          </a:prstGeom>
          <a:noFill/>
          <a:ln>
            <a:noFill/>
          </a:ln>
        </p:spPr>
      </p:pic>
      <p:sp>
        <p:nvSpPr>
          <p:cNvPr id="304" name="Google Shape;304;p42"/>
          <p:cNvSpPr txBox="1"/>
          <p:nvPr/>
        </p:nvSpPr>
        <p:spPr>
          <a:xfrm>
            <a:off x="373548" y="0"/>
            <a:ext cx="11494044"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70C0"/>
                </a:solidFill>
                <a:latin typeface="Calibri"/>
                <a:ea typeface="Calibri"/>
                <a:cs typeface="Calibri"/>
                <a:sym typeface="Calibri"/>
              </a:rPr>
              <a:t>CAAL Received Outstanding Chinese American Organization Award</a:t>
            </a:r>
            <a:endParaRPr dirty="0"/>
          </a:p>
          <a:p>
            <a:pPr marL="0" marR="0" lvl="0" indent="0" algn="l" rtl="0">
              <a:spcBef>
                <a:spcPts val="0"/>
              </a:spcBef>
              <a:spcAft>
                <a:spcPts val="0"/>
              </a:spcAft>
              <a:buNone/>
            </a:pPr>
            <a:r>
              <a:rPr lang="en-US" sz="3200" b="1" dirty="0">
                <a:solidFill>
                  <a:srgbClr val="0070C0"/>
                </a:solidFill>
                <a:latin typeface="Calibri"/>
                <a:ea typeface="Calibri"/>
                <a:cs typeface="Calibri"/>
                <a:sym typeface="Calibri"/>
              </a:rPr>
              <a:t>At UCA Bi-annual Convention </a:t>
            </a:r>
            <a:r>
              <a:rPr lang="en-US" altLang="zh-CN" sz="3200" b="1" dirty="0">
                <a:solidFill>
                  <a:srgbClr val="0070C0"/>
                </a:solidFill>
                <a:latin typeface="Calibri"/>
                <a:ea typeface="Calibri"/>
                <a:cs typeface="Calibri"/>
                <a:sym typeface="Calibri"/>
              </a:rPr>
              <a:t>in 2022</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p:txBody>
      </p:sp>
      <p:sp>
        <p:nvSpPr>
          <p:cNvPr id="305" name="Google Shape;305;p42"/>
          <p:cNvSpPr/>
          <p:nvPr/>
        </p:nvSpPr>
        <p:spPr>
          <a:xfrm>
            <a:off x="3372079" y="1188946"/>
            <a:ext cx="5112000" cy="65087"/>
          </a:xfrm>
          <a:prstGeom prst="rect">
            <a:avLst/>
          </a:prstGeom>
          <a:gradFill>
            <a:gsLst>
              <a:gs pos="0">
                <a:srgbClr val="007BD3"/>
              </a:gs>
              <a:gs pos="100000">
                <a:srgbClr val="03437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icrosoft Yahei"/>
              <a:ea typeface="Microsoft Yahei"/>
              <a:cs typeface="Microsoft Yahei"/>
              <a:sym typeface="Microsoft Yahei"/>
            </a:endParaRPr>
          </a:p>
        </p:txBody>
      </p:sp>
    </p:spTree>
    <p:extLst>
      <p:ext uri="{BB962C8B-B14F-4D97-AF65-F5344CB8AC3E}">
        <p14:creationId xmlns:p14="http://schemas.microsoft.com/office/powerpoint/2010/main" val="2212270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p:nvPr/>
        </p:nvSpPr>
        <p:spPr>
          <a:xfrm>
            <a:off x="507022" y="963357"/>
            <a:ext cx="11684978" cy="1564531"/>
          </a:xfrm>
          <a:prstGeom prst="rect">
            <a:avLst/>
          </a:prstGeom>
          <a:noFill/>
          <a:ln>
            <a:noFill/>
          </a:ln>
        </p:spPr>
        <p:txBody>
          <a:bodyPr spcFirstLastPara="1" wrap="square" lIns="91425" tIns="45700" rIns="91425" bIns="45700" anchor="t" anchorCtr="0">
            <a:noAutofit/>
          </a:bodyPr>
          <a:lstStyle/>
          <a:p>
            <a:pPr algn="l" fontAlgn="base" latinLnBrk="0">
              <a:buFont typeface="Arial" panose="020B0604020202020204" pitchFamily="34" charset="0"/>
              <a:buChar char="•"/>
            </a:pPr>
            <a:r>
              <a:rPr lang="en-US" sz="2000" b="0" i="0" dirty="0">
                <a:solidFill>
                  <a:srgbClr val="555555"/>
                </a:solidFill>
                <a:effectLst/>
                <a:latin typeface="Calibri" panose="020F0502020204030204" pitchFamily="34" charset="0"/>
                <a:cs typeface="Calibri" panose="020F0502020204030204" pitchFamily="34" charset="0"/>
              </a:rPr>
              <a:t>Email us at </a:t>
            </a:r>
            <a:r>
              <a:rPr lang="en-US" sz="2000" b="0" i="0" u="none" strike="noStrike" dirty="0">
                <a:solidFill>
                  <a:srgbClr val="0066AA"/>
                </a:solidFill>
                <a:effectLst/>
                <a:latin typeface="Calibri" panose="020F0502020204030204" pitchFamily="34" charset="0"/>
                <a:cs typeface="Calibri" panose="020F0502020204030204" pitchFamily="34" charset="0"/>
                <a:hlinkClick r:id="rId3"/>
              </a:rPr>
              <a:t>contact@caal-ma.org</a:t>
            </a:r>
            <a:r>
              <a:rPr lang="en-US" sz="2000" b="0" i="0" dirty="0">
                <a:solidFill>
                  <a:srgbClr val="555555"/>
                </a:solidFill>
                <a:effectLst/>
                <a:latin typeface="Calibri" panose="020F0502020204030204" pitchFamily="34" charset="0"/>
                <a:cs typeface="Calibri" panose="020F0502020204030204" pitchFamily="34" charset="0"/>
              </a:rPr>
              <a:t> </a:t>
            </a:r>
          </a:p>
          <a:p>
            <a:pPr algn="l" fontAlgn="base" latinLnBrk="0">
              <a:buFont typeface="Arial" panose="020B0604020202020204" pitchFamily="34" charset="0"/>
              <a:buChar char="•"/>
            </a:pPr>
            <a:r>
              <a:rPr lang="en-US" sz="2000" b="0" i="0" dirty="0">
                <a:solidFill>
                  <a:srgbClr val="555555"/>
                </a:solidFill>
                <a:effectLst/>
                <a:latin typeface="Calibri" panose="020F0502020204030204" pitchFamily="34" charset="0"/>
                <a:cs typeface="Calibri" panose="020F0502020204030204" pitchFamily="34" charset="0"/>
              </a:rPr>
              <a:t>We will add you to community email list and WeChat group.</a:t>
            </a:r>
          </a:p>
          <a:p>
            <a:pPr algn="l" fontAlgn="base" latinLnBrk="0">
              <a:buFont typeface="Arial" panose="020B0604020202020204" pitchFamily="34" charset="0"/>
              <a:buChar char="•"/>
            </a:pPr>
            <a:endParaRPr lang="en-US" sz="2000" b="0" i="0" dirty="0">
              <a:solidFill>
                <a:srgbClr val="555555"/>
              </a:solidFill>
              <a:effectLst/>
              <a:latin typeface="Calibri" panose="020F0502020204030204" pitchFamily="34" charset="0"/>
              <a:cs typeface="Calibri" panose="020F0502020204030204" pitchFamily="34" charset="0"/>
            </a:endParaRPr>
          </a:p>
          <a:p>
            <a:pPr algn="l" fontAlgn="base" latinLnBrk="0"/>
            <a:r>
              <a:rPr lang="en-US" sz="2000" b="1" i="0" dirty="0">
                <a:solidFill>
                  <a:srgbClr val="555555"/>
                </a:solidFill>
                <a:effectLst/>
                <a:latin typeface="Calibri" panose="020F0502020204030204" pitchFamily="34" charset="0"/>
                <a:cs typeface="Calibri" panose="020F0502020204030204" pitchFamily="34" charset="0"/>
              </a:rPr>
              <a:t>To know more about CAAL:</a:t>
            </a:r>
          </a:p>
          <a:p>
            <a:pPr algn="l" fontAlgn="base" latinLnBrk="0"/>
            <a:r>
              <a:rPr lang="en-US" sz="2000" b="0" i="0" dirty="0">
                <a:solidFill>
                  <a:srgbClr val="555555"/>
                </a:solidFill>
                <a:effectLst/>
                <a:latin typeface="Calibri" panose="020F0502020204030204" pitchFamily="34" charset="0"/>
                <a:cs typeface="Calibri" panose="020F0502020204030204" pitchFamily="34" charset="0"/>
              </a:rPr>
              <a:t>-Visit website: </a:t>
            </a:r>
            <a:r>
              <a:rPr lang="en-US" sz="2000" b="0" i="1" u="none" strike="noStrike" dirty="0">
                <a:solidFill>
                  <a:srgbClr val="0066AA"/>
                </a:solidFill>
                <a:effectLst/>
                <a:latin typeface="Calibri" panose="020F0502020204030204" pitchFamily="34" charset="0"/>
                <a:cs typeface="Calibri" panose="020F0502020204030204" pitchFamily="34" charset="0"/>
                <a:hlinkClick r:id="rId4"/>
              </a:rPr>
              <a:t>www.caal-ma.org</a:t>
            </a:r>
            <a:endParaRPr lang="en-US" sz="2000" b="0" i="0" dirty="0">
              <a:solidFill>
                <a:srgbClr val="555555"/>
              </a:solidFill>
              <a:effectLst/>
              <a:latin typeface="Calibri" panose="020F0502020204030204" pitchFamily="34" charset="0"/>
              <a:cs typeface="Calibri" panose="020F0502020204030204" pitchFamily="34" charset="0"/>
            </a:endParaRPr>
          </a:p>
          <a:p>
            <a:pPr algn="l" fontAlgn="base" latinLnBrk="0"/>
            <a:r>
              <a:rPr lang="en-US" sz="2000" b="0" i="0" dirty="0">
                <a:solidFill>
                  <a:srgbClr val="555555"/>
                </a:solidFill>
                <a:effectLst/>
                <a:latin typeface="Calibri" panose="020F0502020204030204" pitchFamily="34" charset="0"/>
                <a:cs typeface="Calibri" panose="020F0502020204030204" pitchFamily="34" charset="0"/>
              </a:rPr>
              <a:t>-Follow us on Facebook:@caal1983 and Twitter: @caalsince1983</a:t>
            </a:r>
          </a:p>
          <a:p>
            <a:pPr algn="l" fontAlgn="base" latinLnBrk="0"/>
            <a:r>
              <a:rPr lang="en-US" sz="2000" b="0" i="0" dirty="0">
                <a:solidFill>
                  <a:srgbClr val="555555"/>
                </a:solidFill>
                <a:effectLst/>
                <a:latin typeface="Calibri" panose="020F0502020204030204" pitchFamily="34" charset="0"/>
                <a:cs typeface="Calibri" panose="020F0502020204030204" pitchFamily="34" charset="0"/>
              </a:rPr>
              <a:t>-Scan the below QR Code via WeChat to follow CAAL news</a:t>
            </a:r>
          </a:p>
          <a:p>
            <a:pPr marL="228600" marR="64135" lvl="0" indent="-173990" algn="l" rtl="0">
              <a:spcBef>
                <a:spcPts val="0"/>
              </a:spcBef>
              <a:spcAft>
                <a:spcPts val="0"/>
              </a:spcAft>
              <a:buNone/>
            </a:pPr>
            <a:r>
              <a:rPr lang="en-US" sz="2400" b="1" dirty="0">
                <a:solidFill>
                  <a:srgbClr val="0070C0"/>
                </a:solidFill>
                <a:latin typeface="SimSun"/>
                <a:ea typeface="SimSun"/>
                <a:cs typeface="SimSun"/>
                <a:sym typeface="SimSun"/>
              </a:rPr>
              <a:t> </a:t>
            </a:r>
            <a:endParaRPr dirty="0"/>
          </a:p>
        </p:txBody>
      </p:sp>
      <p:pic>
        <p:nvPicPr>
          <p:cNvPr id="366" name="Google Shape;366;p44"/>
          <p:cNvPicPr preferRelativeResize="0"/>
          <p:nvPr/>
        </p:nvPicPr>
        <p:blipFill rotWithShape="1">
          <a:blip r:embed="rId5">
            <a:alphaModFix/>
          </a:blip>
          <a:srcRect/>
          <a:stretch/>
        </p:blipFill>
        <p:spPr>
          <a:xfrm>
            <a:off x="9191793" y="-250922"/>
            <a:ext cx="3653286" cy="2040147"/>
          </a:xfrm>
          <a:prstGeom prst="rect">
            <a:avLst/>
          </a:prstGeom>
          <a:noFill/>
          <a:ln>
            <a:noFill/>
          </a:ln>
        </p:spPr>
      </p:pic>
      <p:pic>
        <p:nvPicPr>
          <p:cNvPr id="369" name="Google Shape;369;p44" descr="http://caal-ma.org/wp-content/uploads/2018/10/CAAL-wechatpublicname.jpg"/>
          <p:cNvPicPr preferRelativeResize="0"/>
          <p:nvPr/>
        </p:nvPicPr>
        <p:blipFill rotWithShape="1">
          <a:blip r:embed="rId6">
            <a:alphaModFix/>
          </a:blip>
          <a:srcRect/>
          <a:stretch/>
        </p:blipFill>
        <p:spPr>
          <a:xfrm>
            <a:off x="7957132" y="2092042"/>
            <a:ext cx="1392929" cy="1423891"/>
          </a:xfrm>
          <a:prstGeom prst="rect">
            <a:avLst/>
          </a:prstGeom>
          <a:noFill/>
          <a:ln>
            <a:noFill/>
          </a:ln>
        </p:spPr>
      </p:pic>
      <p:pic>
        <p:nvPicPr>
          <p:cNvPr id="370" name="Google Shape;370;p44"/>
          <p:cNvPicPr preferRelativeResize="0"/>
          <p:nvPr/>
        </p:nvPicPr>
        <p:blipFill rotWithShape="1">
          <a:blip r:embed="rId7">
            <a:alphaModFix/>
          </a:blip>
          <a:srcRect/>
          <a:stretch/>
        </p:blipFill>
        <p:spPr>
          <a:xfrm>
            <a:off x="3315657" y="720379"/>
            <a:ext cx="4688230" cy="48772"/>
          </a:xfrm>
          <a:prstGeom prst="rect">
            <a:avLst/>
          </a:prstGeom>
          <a:noFill/>
          <a:ln>
            <a:noFill/>
          </a:ln>
        </p:spPr>
      </p:pic>
      <p:sp>
        <p:nvSpPr>
          <p:cNvPr id="2" name="Google Shape;311;p43">
            <a:extLst>
              <a:ext uri="{FF2B5EF4-FFF2-40B4-BE49-F238E27FC236}">
                <a16:creationId xmlns:a16="http://schemas.microsoft.com/office/drawing/2014/main" id="{B7033AEB-95FB-C998-A791-516FEF947A87}"/>
              </a:ext>
            </a:extLst>
          </p:cNvPr>
          <p:cNvSpPr txBox="1"/>
          <p:nvPr/>
        </p:nvSpPr>
        <p:spPr>
          <a:xfrm>
            <a:off x="3377148" y="110781"/>
            <a:ext cx="6511719"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70C0"/>
                </a:solidFill>
                <a:latin typeface="Calibri"/>
                <a:ea typeface="Calibri"/>
                <a:cs typeface="Calibri"/>
                <a:sym typeface="Calibri"/>
              </a:rPr>
              <a:t>Contact and Follow CAAL</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8"/>
          <p:cNvPicPr preferRelativeResize="0"/>
          <p:nvPr/>
        </p:nvPicPr>
        <p:blipFill rotWithShape="1">
          <a:blip r:embed="rId3">
            <a:alphaModFix/>
          </a:blip>
          <a:srcRect/>
          <a:stretch/>
        </p:blipFill>
        <p:spPr>
          <a:xfrm>
            <a:off x="78658" y="1072503"/>
            <a:ext cx="12113342" cy="450464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3"/>
          <p:cNvSpPr txBox="1"/>
          <p:nvPr/>
        </p:nvSpPr>
        <p:spPr>
          <a:xfrm>
            <a:off x="2539660" y="16778"/>
            <a:ext cx="6511719"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70C0"/>
                </a:solidFill>
                <a:latin typeface="Calibri"/>
                <a:ea typeface="Calibri"/>
                <a:cs typeface="Calibri"/>
                <a:sym typeface="Calibri"/>
              </a:rPr>
              <a:t>Subscribe CAAL Newsletter and Blogs</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p:txBody>
      </p:sp>
      <p:pic>
        <p:nvPicPr>
          <p:cNvPr id="312" name="Google Shape;312;p43"/>
          <p:cNvPicPr preferRelativeResize="0"/>
          <p:nvPr/>
        </p:nvPicPr>
        <p:blipFill rotWithShape="1">
          <a:blip r:embed="rId3">
            <a:alphaModFix/>
          </a:blip>
          <a:srcRect/>
          <a:stretch/>
        </p:blipFill>
        <p:spPr>
          <a:xfrm>
            <a:off x="10144247" y="0"/>
            <a:ext cx="1525270" cy="921385"/>
          </a:xfrm>
          <a:prstGeom prst="rect">
            <a:avLst/>
          </a:prstGeom>
          <a:noFill/>
          <a:ln>
            <a:noFill/>
          </a:ln>
        </p:spPr>
      </p:pic>
      <p:sp>
        <p:nvSpPr>
          <p:cNvPr id="313" name="Google Shape;313;p43"/>
          <p:cNvSpPr/>
          <p:nvPr/>
        </p:nvSpPr>
        <p:spPr>
          <a:xfrm>
            <a:off x="3349753" y="642387"/>
            <a:ext cx="5112000" cy="62288"/>
          </a:xfrm>
          <a:prstGeom prst="rect">
            <a:avLst/>
          </a:prstGeom>
          <a:gradFill>
            <a:gsLst>
              <a:gs pos="0">
                <a:srgbClr val="007BD3"/>
              </a:gs>
              <a:gs pos="100000">
                <a:srgbClr val="03437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icrosoft Yahei"/>
              <a:ea typeface="Microsoft Yahei"/>
              <a:cs typeface="Microsoft Yahei"/>
              <a:sym typeface="Microsoft Yahei"/>
            </a:endParaRPr>
          </a:p>
        </p:txBody>
      </p:sp>
      <p:grpSp>
        <p:nvGrpSpPr>
          <p:cNvPr id="314" name="Google Shape;314;p43"/>
          <p:cNvGrpSpPr/>
          <p:nvPr/>
        </p:nvGrpSpPr>
        <p:grpSpPr>
          <a:xfrm>
            <a:off x="839023" y="1122163"/>
            <a:ext cx="9492025" cy="4450055"/>
            <a:chOff x="1426341" y="3034"/>
            <a:chExt cx="9492025" cy="4450055"/>
          </a:xfrm>
        </p:grpSpPr>
        <p:sp>
          <p:nvSpPr>
            <p:cNvPr id="315" name="Google Shape;315;p43"/>
            <p:cNvSpPr/>
            <p:nvPr/>
          </p:nvSpPr>
          <p:spPr>
            <a:xfrm rot="5400000">
              <a:off x="6578949" y="-3509034"/>
              <a:ext cx="685133" cy="7880555"/>
            </a:xfrm>
            <a:prstGeom prst="round2SameRect">
              <a:avLst>
                <a:gd name="adj1" fmla="val 16667"/>
                <a:gd name="adj2" fmla="val 0"/>
              </a:avLst>
            </a:prstGeom>
            <a:solidFill>
              <a:srgbClr val="E7CFCF">
                <a:alpha val="89803"/>
              </a:srgbClr>
            </a:solidFill>
            <a:ln w="25400" cap="flat" cmpd="sng">
              <a:solidFill>
                <a:srgbClr val="E7CFC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txBox="1"/>
            <p:nvPr/>
          </p:nvSpPr>
          <p:spPr>
            <a:xfrm>
              <a:off x="2981239" y="122121"/>
              <a:ext cx="7847110" cy="618243"/>
            </a:xfrm>
            <a:prstGeom prst="rect">
              <a:avLst/>
            </a:prstGeom>
            <a:noFill/>
            <a:ln>
              <a:noFill/>
            </a:ln>
          </p:spPr>
          <p:txBody>
            <a:bodyPr spcFirstLastPara="1" wrap="square" lIns="247650" tIns="123825" rIns="247650" bIns="123825" anchor="ctr" anchorCtr="0">
              <a:noAutofit/>
            </a:bodyPr>
            <a:lstStyle/>
            <a:p>
              <a:pPr marL="171450" marR="0" lvl="1" indent="-171450" algn="l" rtl="0">
                <a:lnSpc>
                  <a:spcPct val="90000"/>
                </a:lnSpc>
                <a:spcBef>
                  <a:spcPts val="0"/>
                </a:spcBef>
                <a:spcAft>
                  <a:spcPts val="0"/>
                </a:spcAft>
                <a:buClr>
                  <a:schemeClr val="dk1"/>
                </a:buClr>
                <a:buSzPts val="1800"/>
                <a:buFont typeface="Microsoft Yahei"/>
                <a:buChar char="•"/>
              </a:pPr>
              <a:r>
                <a:rPr lang="en-US" sz="1800" b="0" i="0" u="none" strike="noStrike" cap="none">
                  <a:solidFill>
                    <a:schemeClr val="dk1"/>
                  </a:solidFill>
                  <a:latin typeface="Microsoft Yahei"/>
                  <a:ea typeface="Microsoft Yahei"/>
                  <a:cs typeface="Microsoft Yahei"/>
                  <a:sym typeface="Microsoft Yahei"/>
                </a:rPr>
                <a:t>CAAL English Newsletter  </a:t>
              </a:r>
              <a:endParaRPr sz="1800" b="0" i="0" u="none" strike="noStrike" cap="none">
                <a:solidFill>
                  <a:srgbClr val="000000"/>
                </a:solidFill>
                <a:latin typeface="Arial"/>
                <a:ea typeface="Arial"/>
                <a:cs typeface="Arial"/>
                <a:sym typeface="Arial"/>
              </a:endParaRPr>
            </a:p>
          </p:txBody>
        </p:sp>
        <p:sp>
          <p:nvSpPr>
            <p:cNvPr id="317" name="Google Shape;317;p43"/>
            <p:cNvSpPr/>
            <p:nvPr/>
          </p:nvSpPr>
          <p:spPr>
            <a:xfrm>
              <a:off x="1426341" y="3034"/>
              <a:ext cx="1554897" cy="856417"/>
            </a:xfrm>
            <a:prstGeom prst="roundRect">
              <a:avLst>
                <a:gd name="adj" fmla="val 16667"/>
              </a:avLst>
            </a:prstGeom>
            <a:solidFill>
              <a:srgbClr val="BF504D"/>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txBox="1"/>
            <p:nvPr/>
          </p:nvSpPr>
          <p:spPr>
            <a:xfrm>
              <a:off x="1468148" y="44841"/>
              <a:ext cx="1471283" cy="772803"/>
            </a:xfrm>
            <a:prstGeom prst="rect">
              <a:avLst/>
            </a:prstGeom>
            <a:noFill/>
            <a:ln>
              <a:noFill/>
            </a:ln>
          </p:spPr>
          <p:txBody>
            <a:bodyPr spcFirstLastPara="1" wrap="square" lIns="106675" tIns="53325" rIns="106675" bIns="53325" anchor="ctr" anchorCtr="0">
              <a:noAutofit/>
            </a:bodyPr>
            <a:lstStyle/>
            <a:p>
              <a:pPr marL="0" marR="0" lvl="0" indent="0" algn="ctr" rtl="0">
                <a:lnSpc>
                  <a:spcPct val="90000"/>
                </a:lnSpc>
                <a:spcBef>
                  <a:spcPts val="0"/>
                </a:spcBef>
                <a:spcAft>
                  <a:spcPts val="0"/>
                </a:spcAft>
                <a:buClr>
                  <a:srgbClr val="FFFFFF"/>
                </a:buClr>
                <a:buSzPts val="2800"/>
                <a:buFont typeface="Arial"/>
                <a:buNone/>
              </a:pPr>
              <a:r>
                <a:rPr lang="en-US" sz="2800" b="1">
                  <a:solidFill>
                    <a:srgbClr val="FFFFFF"/>
                  </a:solidFill>
                  <a:latin typeface="Arial"/>
                  <a:ea typeface="Arial"/>
                  <a:cs typeface="Arial"/>
                  <a:sym typeface="Arial"/>
                </a:rPr>
                <a:t>1</a:t>
              </a:r>
              <a:endParaRPr/>
            </a:p>
          </p:txBody>
        </p:sp>
        <p:sp>
          <p:nvSpPr>
            <p:cNvPr id="319" name="Google Shape;319;p43"/>
            <p:cNvSpPr/>
            <p:nvPr/>
          </p:nvSpPr>
          <p:spPr>
            <a:xfrm rot="5400000">
              <a:off x="6578949" y="-2609796"/>
              <a:ext cx="685133" cy="7880555"/>
            </a:xfrm>
            <a:prstGeom prst="round2SameRect">
              <a:avLst>
                <a:gd name="adj1" fmla="val 16667"/>
                <a:gd name="adj2" fmla="val 0"/>
              </a:avLst>
            </a:prstGeom>
            <a:solidFill>
              <a:srgbClr val="DDE5D0">
                <a:alpha val="89803"/>
              </a:srgbClr>
            </a:solidFill>
            <a:ln w="25400" cap="flat" cmpd="sng">
              <a:solidFill>
                <a:srgbClr val="DDE5D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txBox="1"/>
            <p:nvPr/>
          </p:nvSpPr>
          <p:spPr>
            <a:xfrm>
              <a:off x="2981239" y="1021359"/>
              <a:ext cx="7847110" cy="618243"/>
            </a:xfrm>
            <a:prstGeom prst="rect">
              <a:avLst/>
            </a:prstGeom>
            <a:noFill/>
            <a:ln>
              <a:noFill/>
            </a:ln>
          </p:spPr>
          <p:txBody>
            <a:bodyPr spcFirstLastPara="1" wrap="square" lIns="247650" tIns="123825" rIns="247650" bIns="123825" anchor="ctr" anchorCtr="0">
              <a:noAutofit/>
            </a:bodyPr>
            <a:lstStyle/>
            <a:p>
              <a:pPr marL="171450" marR="0" lvl="1" indent="-171450" algn="l" rtl="0">
                <a:lnSpc>
                  <a:spcPct val="9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Lexington Monthly Happenings (莱镇活动早知道）</a:t>
              </a:r>
              <a:endParaRPr sz="1800" b="0" i="0" u="none" strike="noStrike" cap="none">
                <a:solidFill>
                  <a:srgbClr val="000000"/>
                </a:solidFill>
                <a:latin typeface="Arial"/>
                <a:ea typeface="Arial"/>
                <a:cs typeface="Arial"/>
                <a:sym typeface="Arial"/>
              </a:endParaRPr>
            </a:p>
          </p:txBody>
        </p:sp>
        <p:sp>
          <p:nvSpPr>
            <p:cNvPr id="321" name="Google Shape;321;p43"/>
            <p:cNvSpPr/>
            <p:nvPr/>
          </p:nvSpPr>
          <p:spPr>
            <a:xfrm>
              <a:off x="1426341" y="902272"/>
              <a:ext cx="1554897" cy="856417"/>
            </a:xfrm>
            <a:prstGeom prst="roundRect">
              <a:avLst>
                <a:gd name="adj" fmla="val 16667"/>
              </a:avLst>
            </a:prstGeom>
            <a:solidFill>
              <a:srgbClr val="9BBB59"/>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txBox="1"/>
            <p:nvPr/>
          </p:nvSpPr>
          <p:spPr>
            <a:xfrm>
              <a:off x="1468148" y="944079"/>
              <a:ext cx="1471283" cy="772803"/>
            </a:xfrm>
            <a:prstGeom prst="rect">
              <a:avLst/>
            </a:prstGeom>
            <a:noFill/>
            <a:ln>
              <a:noFill/>
            </a:ln>
          </p:spPr>
          <p:txBody>
            <a:bodyPr spcFirstLastPara="1" wrap="square" lIns="106675" tIns="53325" rIns="106675" bIns="53325" anchor="ctr" anchorCtr="0">
              <a:noAutofit/>
            </a:bodyPr>
            <a:lstStyle/>
            <a:p>
              <a:pPr marL="0" marR="0" lvl="0" indent="0" algn="ctr" rtl="0">
                <a:lnSpc>
                  <a:spcPct val="90000"/>
                </a:lnSpc>
                <a:spcBef>
                  <a:spcPts val="0"/>
                </a:spcBef>
                <a:spcAft>
                  <a:spcPts val="0"/>
                </a:spcAft>
                <a:buClr>
                  <a:srgbClr val="FFFFFF"/>
                </a:buClr>
                <a:buSzPts val="2800"/>
                <a:buFont typeface="Arial"/>
                <a:buNone/>
              </a:pPr>
              <a:r>
                <a:rPr lang="en-US" sz="2800" b="1">
                  <a:solidFill>
                    <a:srgbClr val="FFFFFF"/>
                  </a:solidFill>
                  <a:latin typeface="Arial"/>
                  <a:ea typeface="Arial"/>
                  <a:cs typeface="Arial"/>
                  <a:sym typeface="Arial"/>
                </a:rPr>
                <a:t>2</a:t>
              </a:r>
              <a:endParaRPr/>
            </a:p>
          </p:txBody>
        </p:sp>
        <p:sp>
          <p:nvSpPr>
            <p:cNvPr id="323" name="Google Shape;323;p43"/>
            <p:cNvSpPr/>
            <p:nvPr/>
          </p:nvSpPr>
          <p:spPr>
            <a:xfrm rot="5400000">
              <a:off x="6578949" y="-1702172"/>
              <a:ext cx="685133" cy="7880555"/>
            </a:xfrm>
            <a:prstGeom prst="round2SameRect">
              <a:avLst>
                <a:gd name="adj1" fmla="val 16667"/>
                <a:gd name="adj2" fmla="val 0"/>
              </a:avLst>
            </a:prstGeom>
            <a:solidFill>
              <a:srgbClr val="D7D1DF">
                <a:alpha val="89803"/>
              </a:srgbClr>
            </a:solidFill>
            <a:ln w="25400" cap="flat" cmpd="sng">
              <a:solidFill>
                <a:srgbClr val="D7D1D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txBox="1"/>
            <p:nvPr/>
          </p:nvSpPr>
          <p:spPr>
            <a:xfrm>
              <a:off x="2981239" y="1928983"/>
              <a:ext cx="7847110" cy="618243"/>
            </a:xfrm>
            <a:prstGeom prst="rect">
              <a:avLst/>
            </a:prstGeom>
            <a:noFill/>
            <a:ln>
              <a:noFill/>
            </a:ln>
          </p:spPr>
          <p:txBody>
            <a:bodyPr spcFirstLastPara="1" wrap="square" lIns="247650" tIns="123825" rIns="247650" bIns="123825" anchor="ctr" anchorCtr="0">
              <a:noAutofit/>
            </a:bodyPr>
            <a:lstStyle/>
            <a:p>
              <a:pPr marL="171450" marR="0" lvl="1" indent="-1714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Discover Lexington – A Bridge to Western Culture (莱镇人文）</a:t>
              </a:r>
              <a:endParaRPr sz="1800" b="0" i="0" u="none" strike="noStrike" cap="none">
                <a:solidFill>
                  <a:srgbClr val="000000"/>
                </a:solidFill>
                <a:latin typeface="Arial"/>
                <a:ea typeface="Arial"/>
                <a:cs typeface="Arial"/>
                <a:sym typeface="Arial"/>
              </a:endParaRPr>
            </a:p>
          </p:txBody>
        </p:sp>
        <p:sp>
          <p:nvSpPr>
            <p:cNvPr id="325" name="Google Shape;325;p43"/>
            <p:cNvSpPr/>
            <p:nvPr/>
          </p:nvSpPr>
          <p:spPr>
            <a:xfrm>
              <a:off x="1426341" y="1801510"/>
              <a:ext cx="1554897" cy="856417"/>
            </a:xfrm>
            <a:prstGeom prst="roundRect">
              <a:avLst>
                <a:gd name="adj" fmla="val 16667"/>
              </a:avLst>
            </a:prstGeom>
            <a:solidFill>
              <a:srgbClr val="8064A2"/>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txBox="1"/>
            <p:nvPr/>
          </p:nvSpPr>
          <p:spPr>
            <a:xfrm>
              <a:off x="1468148" y="1843317"/>
              <a:ext cx="1471283" cy="772803"/>
            </a:xfrm>
            <a:prstGeom prst="rect">
              <a:avLst/>
            </a:prstGeom>
            <a:noFill/>
            <a:ln>
              <a:noFill/>
            </a:ln>
          </p:spPr>
          <p:txBody>
            <a:bodyPr spcFirstLastPara="1" wrap="square" lIns="106675" tIns="53325" rIns="106675" bIns="53325" anchor="ctr" anchorCtr="0">
              <a:noAutofit/>
            </a:bodyPr>
            <a:lstStyle/>
            <a:p>
              <a:pPr marL="0" marR="0" lvl="0" indent="0" algn="ctr" rtl="0">
                <a:lnSpc>
                  <a:spcPct val="90000"/>
                </a:lnSpc>
                <a:spcBef>
                  <a:spcPts val="0"/>
                </a:spcBef>
                <a:spcAft>
                  <a:spcPts val="0"/>
                </a:spcAft>
                <a:buClr>
                  <a:srgbClr val="FFFFFF"/>
                </a:buClr>
                <a:buSzPts val="2800"/>
                <a:buFont typeface="Arial"/>
                <a:buNone/>
              </a:pPr>
              <a:r>
                <a:rPr lang="en-US" sz="2800" b="1">
                  <a:solidFill>
                    <a:srgbClr val="FFFFFF"/>
                  </a:solidFill>
                  <a:latin typeface="Arial"/>
                  <a:ea typeface="Arial"/>
                  <a:cs typeface="Arial"/>
                  <a:sym typeface="Arial"/>
                </a:rPr>
                <a:t>3</a:t>
              </a:r>
              <a:endParaRPr/>
            </a:p>
          </p:txBody>
        </p:sp>
        <p:sp>
          <p:nvSpPr>
            <p:cNvPr id="327" name="Google Shape;327;p43"/>
            <p:cNvSpPr/>
            <p:nvPr/>
          </p:nvSpPr>
          <p:spPr>
            <a:xfrm rot="5400000">
              <a:off x="6633068" y="-798868"/>
              <a:ext cx="702885" cy="7867710"/>
            </a:xfrm>
            <a:prstGeom prst="round2SameRect">
              <a:avLst>
                <a:gd name="adj1" fmla="val 16667"/>
                <a:gd name="adj2" fmla="val 0"/>
              </a:avLst>
            </a:prstGeom>
            <a:solidFill>
              <a:srgbClr val="CDE1E8">
                <a:alpha val="89803"/>
              </a:srgbClr>
            </a:solidFill>
            <a:ln w="25400" cap="flat" cmpd="sng">
              <a:solidFill>
                <a:srgbClr val="CDE1E8">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txBox="1"/>
            <p:nvPr/>
          </p:nvSpPr>
          <p:spPr>
            <a:xfrm>
              <a:off x="3050656" y="2817856"/>
              <a:ext cx="7833398" cy="634261"/>
            </a:xfrm>
            <a:prstGeom prst="rect">
              <a:avLst/>
            </a:prstGeom>
            <a:noFill/>
            <a:ln>
              <a:noFill/>
            </a:ln>
          </p:spPr>
          <p:txBody>
            <a:bodyPr spcFirstLastPara="1" wrap="square" lIns="247650" tIns="123825" rIns="247650" bIns="123825" anchor="ctr" anchorCtr="0">
              <a:noAutofit/>
            </a:bodyPr>
            <a:lstStyle/>
            <a:p>
              <a:pPr marL="171450" marR="0" lvl="1" indent="-171450" algn="l" rtl="0">
                <a:lnSpc>
                  <a:spcPct val="100000"/>
                </a:lnSpc>
                <a:spcBef>
                  <a:spcPts val="0"/>
                </a:spcBef>
                <a:spcAft>
                  <a:spcPts val="0"/>
                </a:spcAft>
                <a:buClr>
                  <a:schemeClr val="dk1"/>
                </a:buClr>
                <a:buSzPts val="1800"/>
                <a:buFont typeface="Microsoft Yahei"/>
                <a:buNone/>
              </a:pPr>
              <a:endParaRPr sz="1800" b="0" i="0" u="none" strike="noStrike" cap="none">
                <a:solidFill>
                  <a:srgbClr val="000000"/>
                </a:solidFill>
                <a:latin typeface="Arial"/>
                <a:ea typeface="Arial"/>
                <a:cs typeface="Arial"/>
                <a:sym typeface="Arial"/>
              </a:endParaRPr>
            </a:p>
          </p:txBody>
        </p:sp>
        <p:sp>
          <p:nvSpPr>
            <p:cNvPr id="329" name="Google Shape;329;p43"/>
            <p:cNvSpPr/>
            <p:nvPr/>
          </p:nvSpPr>
          <p:spPr>
            <a:xfrm>
              <a:off x="1426341" y="2700748"/>
              <a:ext cx="1592975" cy="856417"/>
            </a:xfrm>
            <a:prstGeom prst="roundRect">
              <a:avLst>
                <a:gd name="adj" fmla="val 16667"/>
              </a:avLst>
            </a:prstGeom>
            <a:solidFill>
              <a:srgbClr val="49ACC5"/>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txBox="1"/>
            <p:nvPr/>
          </p:nvSpPr>
          <p:spPr>
            <a:xfrm>
              <a:off x="1468148" y="2742555"/>
              <a:ext cx="1509361" cy="772803"/>
            </a:xfrm>
            <a:prstGeom prst="rect">
              <a:avLst/>
            </a:prstGeom>
            <a:noFill/>
            <a:ln>
              <a:noFill/>
            </a:ln>
          </p:spPr>
          <p:txBody>
            <a:bodyPr spcFirstLastPara="1" wrap="square" lIns="106675" tIns="53325" rIns="106675" bIns="53325" anchor="ctr" anchorCtr="0">
              <a:noAutofit/>
            </a:bodyPr>
            <a:lstStyle/>
            <a:p>
              <a:pPr marL="0" marR="0" lvl="0" indent="0" algn="ctr" rtl="0">
                <a:lnSpc>
                  <a:spcPct val="90000"/>
                </a:lnSpc>
                <a:spcBef>
                  <a:spcPts val="0"/>
                </a:spcBef>
                <a:spcAft>
                  <a:spcPts val="0"/>
                </a:spcAft>
                <a:buClr>
                  <a:srgbClr val="FFFFFF"/>
                </a:buClr>
                <a:buSzPts val="2800"/>
                <a:buFont typeface="Arial"/>
                <a:buNone/>
              </a:pPr>
              <a:r>
                <a:rPr lang="en-US" sz="2800" b="1">
                  <a:solidFill>
                    <a:srgbClr val="FFFFFF"/>
                  </a:solidFill>
                  <a:latin typeface="Arial"/>
                  <a:ea typeface="Arial"/>
                  <a:cs typeface="Arial"/>
                  <a:sym typeface="Arial"/>
                </a:rPr>
                <a:t>4</a:t>
              </a:r>
              <a:endParaRPr/>
            </a:p>
          </p:txBody>
        </p:sp>
        <p:sp>
          <p:nvSpPr>
            <p:cNvPr id="331" name="Google Shape;331;p43"/>
            <p:cNvSpPr/>
            <p:nvPr/>
          </p:nvSpPr>
          <p:spPr>
            <a:xfrm>
              <a:off x="1426341" y="3596672"/>
              <a:ext cx="1592975" cy="856417"/>
            </a:xfrm>
            <a:prstGeom prst="roundRect">
              <a:avLst>
                <a:gd name="adj" fmla="val 16667"/>
              </a:avLst>
            </a:prstGeom>
            <a:solidFill>
              <a:srgbClr val="F79543"/>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txBox="1"/>
            <p:nvPr/>
          </p:nvSpPr>
          <p:spPr>
            <a:xfrm>
              <a:off x="1468148" y="3638479"/>
              <a:ext cx="1509361" cy="772803"/>
            </a:xfrm>
            <a:prstGeom prst="rect">
              <a:avLst/>
            </a:prstGeom>
            <a:noFill/>
            <a:ln>
              <a:noFill/>
            </a:ln>
          </p:spPr>
          <p:txBody>
            <a:bodyPr spcFirstLastPara="1" wrap="square" lIns="106675" tIns="53325" rIns="106675" bIns="53325" anchor="ctr" anchorCtr="0">
              <a:noAutofit/>
            </a:bodyPr>
            <a:lstStyle/>
            <a:p>
              <a:pPr marL="0" marR="0" lvl="0" indent="0" algn="ctr" rtl="0">
                <a:lnSpc>
                  <a:spcPct val="90000"/>
                </a:lnSpc>
                <a:spcBef>
                  <a:spcPts val="0"/>
                </a:spcBef>
                <a:spcAft>
                  <a:spcPts val="0"/>
                </a:spcAft>
                <a:buClr>
                  <a:srgbClr val="FFFFFF"/>
                </a:buClr>
                <a:buSzPts val="2800"/>
                <a:buFont typeface="Arial"/>
                <a:buNone/>
              </a:pPr>
              <a:r>
                <a:rPr lang="en-US" sz="2800" b="1">
                  <a:solidFill>
                    <a:srgbClr val="FFFFFF"/>
                  </a:solidFill>
                  <a:latin typeface="Arial"/>
                  <a:ea typeface="Arial"/>
                  <a:cs typeface="Arial"/>
                  <a:sym typeface="Arial"/>
                </a:rPr>
                <a:t>5</a:t>
              </a:r>
              <a:endParaRPr/>
            </a:p>
          </p:txBody>
        </p:sp>
        <p:sp>
          <p:nvSpPr>
            <p:cNvPr id="333" name="Google Shape;333;p43"/>
            <p:cNvSpPr/>
            <p:nvPr/>
          </p:nvSpPr>
          <p:spPr>
            <a:xfrm>
              <a:off x="3077430" y="3753422"/>
              <a:ext cx="7838099" cy="611276"/>
            </a:xfrm>
            <a:prstGeom prst="round2SameRect">
              <a:avLst>
                <a:gd name="adj1" fmla="val 16667"/>
                <a:gd name="adj2" fmla="val 0"/>
              </a:avLst>
            </a:prstGeom>
            <a:solidFill>
              <a:srgbClr val="E7CFCF">
                <a:alpha val="89803"/>
              </a:srgbClr>
            </a:solidFill>
            <a:ln w="25400" cap="flat" cmpd="sng">
              <a:solidFill>
                <a:srgbClr val="E7CFC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3"/>
            <p:cNvSpPr txBox="1"/>
            <p:nvPr/>
          </p:nvSpPr>
          <p:spPr>
            <a:xfrm>
              <a:off x="3107270" y="3783262"/>
              <a:ext cx="7778419" cy="581436"/>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1800"/>
                <a:buFont typeface="Microsoft Yahei"/>
                <a:buNone/>
              </a:pPr>
              <a:endParaRPr sz="1800">
                <a:solidFill>
                  <a:srgbClr val="000000"/>
                </a:solidFill>
                <a:latin typeface="Arial"/>
                <a:ea typeface="Arial"/>
                <a:cs typeface="Arial"/>
                <a:sym typeface="Arial"/>
              </a:endParaRPr>
            </a:p>
          </p:txBody>
        </p:sp>
      </p:grpSp>
      <p:sp>
        <p:nvSpPr>
          <p:cNvPr id="335" name="Google Shape;335;p43" descr="Image"/>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p:txBody>
      </p:sp>
      <p:sp>
        <p:nvSpPr>
          <p:cNvPr id="336" name="Google Shape;336;p43" descr="Image"/>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p:txBody>
      </p:sp>
      <p:pic>
        <p:nvPicPr>
          <p:cNvPr id="337" name="Google Shape;337;p43"/>
          <p:cNvPicPr preferRelativeResize="0"/>
          <p:nvPr/>
        </p:nvPicPr>
        <p:blipFill rotWithShape="1">
          <a:blip r:embed="rId4">
            <a:alphaModFix/>
          </a:blip>
          <a:srcRect/>
          <a:stretch/>
        </p:blipFill>
        <p:spPr>
          <a:xfrm>
            <a:off x="8262895" y="2214693"/>
            <a:ext cx="428100" cy="568869"/>
          </a:xfrm>
          <a:prstGeom prst="rect">
            <a:avLst/>
          </a:prstGeom>
          <a:noFill/>
          <a:ln>
            <a:noFill/>
          </a:ln>
        </p:spPr>
      </p:pic>
      <p:pic>
        <p:nvPicPr>
          <p:cNvPr id="338" name="Google Shape;338;p43"/>
          <p:cNvPicPr preferRelativeResize="0"/>
          <p:nvPr/>
        </p:nvPicPr>
        <p:blipFill rotWithShape="1">
          <a:blip r:embed="rId5">
            <a:alphaModFix/>
          </a:blip>
          <a:srcRect/>
          <a:stretch/>
        </p:blipFill>
        <p:spPr>
          <a:xfrm>
            <a:off x="8014153" y="1313226"/>
            <a:ext cx="627291" cy="473628"/>
          </a:xfrm>
          <a:prstGeom prst="rect">
            <a:avLst/>
          </a:prstGeom>
          <a:noFill/>
          <a:ln>
            <a:noFill/>
          </a:ln>
        </p:spPr>
      </p:pic>
      <p:pic>
        <p:nvPicPr>
          <p:cNvPr id="339" name="Google Shape;339;p43"/>
          <p:cNvPicPr preferRelativeResize="0"/>
          <p:nvPr/>
        </p:nvPicPr>
        <p:blipFill rotWithShape="1">
          <a:blip r:embed="rId6">
            <a:alphaModFix/>
          </a:blip>
          <a:srcRect/>
          <a:stretch/>
        </p:blipFill>
        <p:spPr>
          <a:xfrm flipH="1">
            <a:off x="9026551" y="3087149"/>
            <a:ext cx="370281" cy="587230"/>
          </a:xfrm>
          <a:prstGeom prst="rect">
            <a:avLst/>
          </a:prstGeom>
          <a:noFill/>
          <a:ln>
            <a:noFill/>
          </a:ln>
        </p:spPr>
      </p:pic>
      <p:pic>
        <p:nvPicPr>
          <p:cNvPr id="340" name="Google Shape;340;p43"/>
          <p:cNvPicPr preferRelativeResize="0"/>
          <p:nvPr/>
        </p:nvPicPr>
        <p:blipFill rotWithShape="1">
          <a:blip r:embed="rId7">
            <a:alphaModFix/>
          </a:blip>
          <a:srcRect/>
          <a:stretch/>
        </p:blipFill>
        <p:spPr>
          <a:xfrm>
            <a:off x="8884131" y="2206304"/>
            <a:ext cx="402481" cy="533185"/>
          </a:xfrm>
          <a:prstGeom prst="rect">
            <a:avLst/>
          </a:prstGeom>
          <a:noFill/>
          <a:ln>
            <a:noFill/>
          </a:ln>
        </p:spPr>
      </p:pic>
      <p:sp>
        <p:nvSpPr>
          <p:cNvPr id="341" name="Google Shape;341;p43"/>
          <p:cNvSpPr txBox="1"/>
          <p:nvPr/>
        </p:nvSpPr>
        <p:spPr>
          <a:xfrm>
            <a:off x="2474754" y="4093828"/>
            <a:ext cx="3391057" cy="369332"/>
          </a:xfrm>
          <a:prstGeom prst="rect">
            <a:avLst/>
          </a:prstGeom>
          <a:noFill/>
          <a:ln>
            <a:noFill/>
          </a:ln>
        </p:spPr>
        <p:txBody>
          <a:bodyPr spcFirstLastPara="1" wrap="square" lIns="91425" tIns="45700" rIns="91425" bIns="45700" anchor="t" anchorCtr="0">
            <a:spAutoFit/>
          </a:bodyPr>
          <a:lstStyle/>
          <a:p>
            <a:pPr marL="192024" marR="0" lvl="0" indent="-137160" algn="l" rtl="0">
              <a:spcBef>
                <a:spcPts val="0"/>
              </a:spcBef>
              <a:spcAft>
                <a:spcPts val="0"/>
              </a:spcAft>
              <a:buClr>
                <a:schemeClr val="dk1"/>
              </a:buClr>
              <a:buSzPts val="1800"/>
              <a:buFont typeface="Arial"/>
              <a:buChar char="•"/>
            </a:pPr>
            <a:r>
              <a:rPr lang="en-US" sz="1800">
                <a:solidFill>
                  <a:schemeClr val="dk1"/>
                </a:solidFill>
                <a:latin typeface="Microsoft Yahei"/>
                <a:ea typeface="Microsoft Yahei"/>
                <a:cs typeface="Microsoft Yahei"/>
                <a:sym typeface="Microsoft Yahei"/>
              </a:rPr>
              <a:t>Read Lexington (书语莱镇）</a:t>
            </a:r>
            <a:endParaRPr sz="1800">
              <a:solidFill>
                <a:schemeClr val="dk1"/>
              </a:solidFill>
              <a:latin typeface="Microsoft Yahei"/>
              <a:ea typeface="Microsoft Yahei"/>
              <a:cs typeface="Microsoft Yahei"/>
              <a:sym typeface="Microsoft Yahei"/>
            </a:endParaRPr>
          </a:p>
        </p:txBody>
      </p:sp>
      <p:pic>
        <p:nvPicPr>
          <p:cNvPr id="342" name="Google Shape;342;p43"/>
          <p:cNvPicPr preferRelativeResize="0"/>
          <p:nvPr/>
        </p:nvPicPr>
        <p:blipFill rotWithShape="1">
          <a:blip r:embed="rId8">
            <a:alphaModFix/>
          </a:blip>
          <a:srcRect/>
          <a:stretch/>
        </p:blipFill>
        <p:spPr>
          <a:xfrm>
            <a:off x="8737630" y="1300293"/>
            <a:ext cx="646496" cy="486562"/>
          </a:xfrm>
          <a:prstGeom prst="rect">
            <a:avLst/>
          </a:prstGeom>
          <a:noFill/>
          <a:ln>
            <a:noFill/>
          </a:ln>
        </p:spPr>
      </p:pic>
      <p:pic>
        <p:nvPicPr>
          <p:cNvPr id="343" name="Google Shape;343;p43"/>
          <p:cNvPicPr preferRelativeResize="0"/>
          <p:nvPr/>
        </p:nvPicPr>
        <p:blipFill rotWithShape="1">
          <a:blip r:embed="rId9">
            <a:alphaModFix/>
          </a:blip>
          <a:srcRect/>
          <a:stretch/>
        </p:blipFill>
        <p:spPr>
          <a:xfrm>
            <a:off x="9496308" y="2206305"/>
            <a:ext cx="394312" cy="529015"/>
          </a:xfrm>
          <a:prstGeom prst="rect">
            <a:avLst/>
          </a:prstGeom>
          <a:noFill/>
          <a:ln>
            <a:noFill/>
          </a:ln>
        </p:spPr>
      </p:pic>
      <p:pic>
        <p:nvPicPr>
          <p:cNvPr id="344" name="Google Shape;344;p43"/>
          <p:cNvPicPr preferRelativeResize="0"/>
          <p:nvPr/>
        </p:nvPicPr>
        <p:blipFill rotWithShape="1">
          <a:blip r:embed="rId10">
            <a:alphaModFix/>
          </a:blip>
          <a:srcRect/>
          <a:stretch/>
        </p:blipFill>
        <p:spPr>
          <a:xfrm>
            <a:off x="9473749" y="3083828"/>
            <a:ext cx="382414" cy="565383"/>
          </a:xfrm>
          <a:prstGeom prst="rect">
            <a:avLst/>
          </a:prstGeom>
          <a:noFill/>
          <a:ln>
            <a:noFill/>
          </a:ln>
        </p:spPr>
      </p:pic>
      <p:pic>
        <p:nvPicPr>
          <p:cNvPr id="345" name="Google Shape;345;p43"/>
          <p:cNvPicPr preferRelativeResize="0"/>
          <p:nvPr/>
        </p:nvPicPr>
        <p:blipFill rotWithShape="1">
          <a:blip r:embed="rId11">
            <a:alphaModFix/>
          </a:blip>
          <a:srcRect/>
          <a:stretch/>
        </p:blipFill>
        <p:spPr>
          <a:xfrm rot="10800000" flipH="1">
            <a:off x="9487905" y="1300293"/>
            <a:ext cx="679551" cy="508058"/>
          </a:xfrm>
          <a:prstGeom prst="rect">
            <a:avLst/>
          </a:prstGeom>
          <a:noFill/>
          <a:ln>
            <a:noFill/>
          </a:ln>
        </p:spPr>
      </p:pic>
      <p:pic>
        <p:nvPicPr>
          <p:cNvPr id="346" name="Google Shape;346;p43"/>
          <p:cNvPicPr preferRelativeResize="0"/>
          <p:nvPr/>
        </p:nvPicPr>
        <p:blipFill rotWithShape="1">
          <a:blip r:embed="rId12">
            <a:alphaModFix/>
          </a:blip>
          <a:srcRect/>
          <a:stretch/>
        </p:blipFill>
        <p:spPr>
          <a:xfrm>
            <a:off x="9922836" y="3087149"/>
            <a:ext cx="386157" cy="562062"/>
          </a:xfrm>
          <a:prstGeom prst="rect">
            <a:avLst/>
          </a:prstGeom>
          <a:noFill/>
          <a:ln>
            <a:noFill/>
          </a:ln>
        </p:spPr>
      </p:pic>
      <p:sp>
        <p:nvSpPr>
          <p:cNvPr id="347" name="Google Shape;347;p43"/>
          <p:cNvSpPr txBox="1"/>
          <p:nvPr/>
        </p:nvSpPr>
        <p:spPr>
          <a:xfrm>
            <a:off x="2449584" y="4983062"/>
            <a:ext cx="5309236" cy="369291"/>
          </a:xfrm>
          <a:prstGeom prst="rect">
            <a:avLst/>
          </a:prstGeom>
          <a:noFill/>
          <a:ln>
            <a:noFill/>
          </a:ln>
        </p:spPr>
        <p:txBody>
          <a:bodyPr spcFirstLastPara="1" wrap="square" lIns="91425" tIns="45700" rIns="91425" bIns="45700" anchor="t" anchorCtr="0">
            <a:spAutoFit/>
          </a:bodyPr>
          <a:lstStyle/>
          <a:p>
            <a:pPr marL="285750" marR="0" lvl="0" indent="-164591" algn="l" rtl="0">
              <a:spcBef>
                <a:spcPts val="0"/>
              </a:spcBef>
              <a:spcAft>
                <a:spcPts val="0"/>
              </a:spcAft>
              <a:buClr>
                <a:schemeClr val="dk1"/>
              </a:buClr>
              <a:buSzPts val="1800"/>
              <a:buFont typeface="Arial"/>
              <a:buChar char="•"/>
            </a:pPr>
            <a:r>
              <a:rPr lang="en-US" sz="1800" dirty="0" err="1">
                <a:solidFill>
                  <a:schemeClr val="dk1"/>
                </a:solidFill>
                <a:latin typeface="Microsoft Yahei"/>
                <a:ea typeface="Microsoft Yahei"/>
                <a:cs typeface="Microsoft Yahei"/>
                <a:sym typeface="Microsoft Yahei"/>
              </a:rPr>
              <a:t>莱了-文艺专刊</a:t>
            </a:r>
            <a:r>
              <a:rPr lang="en-US" sz="1800" dirty="0">
                <a:solidFill>
                  <a:schemeClr val="dk1"/>
                </a:solidFill>
                <a:latin typeface="Microsoft Yahei"/>
                <a:ea typeface="Microsoft Yahei"/>
                <a:cs typeface="Microsoft Yahei"/>
                <a:sym typeface="Microsoft Yahei"/>
              </a:rPr>
              <a:t> Neighbors Gallery (</a:t>
            </a:r>
            <a:r>
              <a:rPr lang="en-US" sz="1800" dirty="0" err="1">
                <a:solidFill>
                  <a:schemeClr val="dk1"/>
                </a:solidFill>
                <a:latin typeface="Microsoft Yahei"/>
                <a:ea typeface="Microsoft Yahei"/>
                <a:cs typeface="Microsoft Yahei"/>
                <a:sym typeface="Microsoft Yahei"/>
              </a:rPr>
              <a:t>百家长</a:t>
            </a:r>
            <a:r>
              <a:rPr lang="zh-CN" altLang="en-US" sz="1800" dirty="0">
                <a:solidFill>
                  <a:schemeClr val="dk1"/>
                </a:solidFill>
                <a:latin typeface="Microsoft Yahei"/>
                <a:ea typeface="Microsoft Yahei"/>
                <a:cs typeface="Microsoft Yahei"/>
                <a:sym typeface="Microsoft Yahei"/>
              </a:rPr>
              <a:t>廊</a:t>
            </a:r>
            <a:r>
              <a:rPr lang="en-US" sz="1800" dirty="0">
                <a:solidFill>
                  <a:schemeClr val="dk1"/>
                </a:solidFill>
                <a:latin typeface="Microsoft Yahei"/>
                <a:ea typeface="Microsoft Yahei"/>
                <a:cs typeface="Microsoft Yahei"/>
                <a:sym typeface="Microsoft Yahei"/>
              </a:rPr>
              <a:t>）</a:t>
            </a:r>
            <a:endParaRPr sz="1800" dirty="0">
              <a:solidFill>
                <a:schemeClr val="dk1"/>
              </a:solidFill>
              <a:latin typeface="Microsoft Yahei"/>
              <a:ea typeface="Microsoft Yahei"/>
              <a:cs typeface="Microsoft Yahei"/>
              <a:sym typeface="Microsoft Yahei"/>
            </a:endParaRPr>
          </a:p>
        </p:txBody>
      </p:sp>
      <p:pic>
        <p:nvPicPr>
          <p:cNvPr id="348" name="Google Shape;348;p43"/>
          <p:cNvPicPr preferRelativeResize="0"/>
          <p:nvPr/>
        </p:nvPicPr>
        <p:blipFill rotWithShape="1">
          <a:blip r:embed="rId13">
            <a:alphaModFix/>
          </a:blip>
          <a:srcRect/>
          <a:stretch/>
        </p:blipFill>
        <p:spPr>
          <a:xfrm>
            <a:off x="10516678" y="2587886"/>
            <a:ext cx="1278882" cy="1480774"/>
          </a:xfrm>
          <a:prstGeom prst="rect">
            <a:avLst/>
          </a:prstGeom>
          <a:noFill/>
          <a:ln>
            <a:noFill/>
          </a:ln>
        </p:spPr>
      </p:pic>
      <p:pic>
        <p:nvPicPr>
          <p:cNvPr id="349" name="Google Shape;349;p43"/>
          <p:cNvPicPr preferRelativeResize="0"/>
          <p:nvPr/>
        </p:nvPicPr>
        <p:blipFill rotWithShape="1">
          <a:blip r:embed="rId14">
            <a:alphaModFix/>
          </a:blip>
          <a:srcRect/>
          <a:stretch/>
        </p:blipFill>
        <p:spPr>
          <a:xfrm>
            <a:off x="8591082" y="4901614"/>
            <a:ext cx="480415" cy="569795"/>
          </a:xfrm>
          <a:prstGeom prst="rect">
            <a:avLst/>
          </a:prstGeom>
          <a:noFill/>
          <a:ln>
            <a:noFill/>
          </a:ln>
        </p:spPr>
      </p:pic>
      <p:sp>
        <p:nvSpPr>
          <p:cNvPr id="350" name="Google Shape;350;p43"/>
          <p:cNvSpPr/>
          <p:nvPr/>
        </p:nvSpPr>
        <p:spPr>
          <a:xfrm>
            <a:off x="6248400" y="35814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p:txBody>
      </p:sp>
      <p:pic>
        <p:nvPicPr>
          <p:cNvPr id="351" name="Google Shape;351;p43"/>
          <p:cNvPicPr preferRelativeResize="0"/>
          <p:nvPr/>
        </p:nvPicPr>
        <p:blipFill rotWithShape="1">
          <a:blip r:embed="rId15">
            <a:alphaModFix/>
          </a:blip>
          <a:srcRect/>
          <a:stretch/>
        </p:blipFill>
        <p:spPr>
          <a:xfrm>
            <a:off x="7686392" y="4901614"/>
            <a:ext cx="851970" cy="570408"/>
          </a:xfrm>
          <a:prstGeom prst="rect">
            <a:avLst/>
          </a:prstGeom>
          <a:noFill/>
          <a:ln>
            <a:noFill/>
          </a:ln>
        </p:spPr>
      </p:pic>
      <p:pic>
        <p:nvPicPr>
          <p:cNvPr id="352" name="Google Shape;352;p43"/>
          <p:cNvPicPr preferRelativeResize="0"/>
          <p:nvPr/>
        </p:nvPicPr>
        <p:blipFill rotWithShape="1">
          <a:blip r:embed="rId16">
            <a:alphaModFix/>
          </a:blip>
          <a:srcRect/>
          <a:stretch/>
        </p:blipFill>
        <p:spPr>
          <a:xfrm>
            <a:off x="9176936" y="4962940"/>
            <a:ext cx="1130960" cy="477124"/>
          </a:xfrm>
          <a:prstGeom prst="rect">
            <a:avLst/>
          </a:prstGeom>
          <a:noFill/>
          <a:ln>
            <a:noFill/>
          </a:ln>
        </p:spPr>
      </p:pic>
      <p:sp>
        <p:nvSpPr>
          <p:cNvPr id="353" name="Google Shape;353;p43"/>
          <p:cNvSpPr/>
          <p:nvPr/>
        </p:nvSpPr>
        <p:spPr>
          <a:xfrm>
            <a:off x="6400800" y="37338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p:txBody>
      </p:sp>
      <p:sp>
        <p:nvSpPr>
          <p:cNvPr id="354" name="Google Shape;354;p43"/>
          <p:cNvSpPr/>
          <p:nvPr/>
        </p:nvSpPr>
        <p:spPr>
          <a:xfrm>
            <a:off x="6553200" y="38862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p:txBody>
      </p:sp>
      <p:sp>
        <p:nvSpPr>
          <p:cNvPr id="355" name="Google Shape;355;p43"/>
          <p:cNvSpPr/>
          <p:nvPr/>
        </p:nvSpPr>
        <p:spPr>
          <a:xfrm>
            <a:off x="6705600" y="4038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p:txBody>
      </p:sp>
      <p:sp>
        <p:nvSpPr>
          <p:cNvPr id="356" name="Google Shape;356;p43"/>
          <p:cNvSpPr/>
          <p:nvPr/>
        </p:nvSpPr>
        <p:spPr>
          <a:xfrm>
            <a:off x="6858000" y="4191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icrosoft Yahei"/>
              <a:ea typeface="Microsoft Yahei"/>
              <a:cs typeface="Microsoft Yahei"/>
              <a:sym typeface="Microsoft Yahei"/>
            </a:endParaRPr>
          </a:p>
        </p:txBody>
      </p:sp>
      <p:pic>
        <p:nvPicPr>
          <p:cNvPr id="357" name="Google Shape;357;p43"/>
          <p:cNvPicPr preferRelativeResize="0"/>
          <p:nvPr/>
        </p:nvPicPr>
        <p:blipFill rotWithShape="1">
          <a:blip r:embed="rId17">
            <a:alphaModFix/>
          </a:blip>
          <a:srcRect/>
          <a:stretch/>
        </p:blipFill>
        <p:spPr>
          <a:xfrm flipH="1">
            <a:off x="10821480" y="4857549"/>
            <a:ext cx="656417" cy="657926"/>
          </a:xfrm>
          <a:prstGeom prst="rect">
            <a:avLst/>
          </a:prstGeom>
          <a:noFill/>
          <a:ln>
            <a:noFill/>
          </a:ln>
        </p:spPr>
      </p:pic>
      <p:pic>
        <p:nvPicPr>
          <p:cNvPr id="358" name="Google Shape;358;p43" descr="May be an image of 1 person, book and text that says 'READ 書語萊鎮 LEXINGTON WEINA DAI RANDEL 戴微娜 THE LAST ROSE OF SHANGHAI A story about love and redemption between a Chinese heiress and a Jewish refugee during WWII பα Issue 1, July 2022'"/>
          <p:cNvPicPr preferRelativeResize="0"/>
          <p:nvPr/>
        </p:nvPicPr>
        <p:blipFill rotWithShape="1">
          <a:blip r:embed="rId18">
            <a:alphaModFix/>
          </a:blip>
          <a:srcRect/>
          <a:stretch/>
        </p:blipFill>
        <p:spPr>
          <a:xfrm>
            <a:off x="9010844" y="3905428"/>
            <a:ext cx="482719" cy="717847"/>
          </a:xfrm>
          <a:prstGeom prst="rect">
            <a:avLst/>
          </a:prstGeom>
          <a:noFill/>
          <a:ln>
            <a:noFill/>
          </a:ln>
        </p:spPr>
      </p:pic>
      <p:pic>
        <p:nvPicPr>
          <p:cNvPr id="359" name="Google Shape;359;p43" descr="Image"/>
          <p:cNvPicPr preferRelativeResize="0"/>
          <p:nvPr/>
        </p:nvPicPr>
        <p:blipFill rotWithShape="1">
          <a:blip r:embed="rId19">
            <a:alphaModFix/>
          </a:blip>
          <a:srcRect/>
          <a:stretch/>
        </p:blipFill>
        <p:spPr>
          <a:xfrm>
            <a:off x="10471094" y="5386476"/>
            <a:ext cx="1471524" cy="1471524"/>
          </a:xfrm>
          <a:prstGeom prst="rect">
            <a:avLst/>
          </a:prstGeom>
          <a:noFill/>
          <a:ln>
            <a:noFill/>
          </a:ln>
        </p:spPr>
      </p:pic>
      <p:sp>
        <p:nvSpPr>
          <p:cNvPr id="360" name="Google Shape;360;p43"/>
          <p:cNvSpPr/>
          <p:nvPr/>
        </p:nvSpPr>
        <p:spPr>
          <a:xfrm>
            <a:off x="10476411" y="2377440"/>
            <a:ext cx="87086" cy="2029097"/>
          </a:xfrm>
          <a:prstGeom prst="righ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icrosoft Yahei"/>
              <a:ea typeface="Microsoft Yahei"/>
              <a:cs typeface="Microsoft Yahei"/>
              <a:sym typeface="Microsoft Yahei"/>
            </a:endParaRPr>
          </a:p>
        </p:txBody>
      </p:sp>
      <p:pic>
        <p:nvPicPr>
          <p:cNvPr id="2" name="Picture 1">
            <a:extLst>
              <a:ext uri="{FF2B5EF4-FFF2-40B4-BE49-F238E27FC236}">
                <a16:creationId xmlns:a16="http://schemas.microsoft.com/office/drawing/2014/main" id="{BDD3123E-1972-89C9-ACFB-DC4EC3DEF466}"/>
              </a:ext>
            </a:extLst>
          </p:cNvPr>
          <p:cNvPicPr>
            <a:picLocks noChangeAspect="1"/>
          </p:cNvPicPr>
          <p:nvPr/>
        </p:nvPicPr>
        <p:blipFill>
          <a:blip r:embed="rId17"/>
          <a:stretch>
            <a:fillRect/>
          </a:stretch>
        </p:blipFill>
        <p:spPr>
          <a:xfrm flipH="1">
            <a:off x="10835335" y="4802131"/>
            <a:ext cx="656417" cy="657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800" y="-385298"/>
            <a:ext cx="11226800" cy="1384995"/>
          </a:xfrm>
          <a:prstGeom prst="rect">
            <a:avLst/>
          </a:prstGeom>
        </p:spPr>
        <p:txBody>
          <a:bodyPr wrap="square">
            <a:spAutoFit/>
          </a:bodyPr>
          <a:lstStyle/>
          <a:p>
            <a:pPr algn="ctr" fontAlgn="base"/>
            <a:endParaRPr lang="en-US" altLang="zh-CN" sz="2800" b="1" dirty="0">
              <a:solidFill>
                <a:srgbClr val="0070C0"/>
              </a:solidFill>
              <a:latin typeface="+mj-ea"/>
              <a:ea typeface="+mj-ea"/>
            </a:endParaRPr>
          </a:p>
          <a:p>
            <a:pPr marL="0" marR="0" indent="38735" algn="ctr">
              <a:spcBef>
                <a:spcPts val="0"/>
              </a:spcBef>
              <a:spcAft>
                <a:spcPts val="0"/>
              </a:spcAft>
            </a:pPr>
            <a:r>
              <a:rPr lang="en-US" sz="3200" b="1" dirty="0">
                <a:solidFill>
                  <a:srgbClr val="0070C0"/>
                </a:solidFill>
                <a:effectLst/>
                <a:latin typeface="Arial" panose="020B0604020202020204" pitchFamily="34" charset="0"/>
                <a:ea typeface="Times New Roman" panose="02020603050405020304" pitchFamily="18" charset="0"/>
                <a:cs typeface="Arial" panose="020B0604020202020204" pitchFamily="34" charset="0"/>
              </a:rPr>
              <a:t>Get Involved, Give Back to Our Community!</a:t>
            </a:r>
            <a:endParaRPr lang="en-US" sz="3200" b="1" dirty="0">
              <a:solidFill>
                <a:srgbClr val="0070C0"/>
              </a:solidFill>
              <a:effectLst/>
              <a:latin typeface="Arial" panose="020B0604020202020204" pitchFamily="34" charset="0"/>
              <a:ea typeface="SimSun" panose="02010600030101010101" pitchFamily="2" charset="-122"/>
              <a:cs typeface="Arial" panose="020B0604020202020204" pitchFamily="34" charset="0"/>
            </a:endParaRPr>
          </a:p>
          <a:p>
            <a:pPr algn="ctr" fontAlgn="base"/>
            <a:endParaRPr lang="zh-CN" altLang="en-US" sz="2400" b="1" u="sng" dirty="0">
              <a:solidFill>
                <a:srgbClr val="0070C0"/>
              </a:solidFill>
              <a:latin typeface="+mj-ea"/>
              <a:ea typeface="+mj-ea"/>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37354" y="-341961"/>
            <a:ext cx="3308659" cy="1847693"/>
          </a:xfrm>
          <a:prstGeom prst="rect">
            <a:avLst/>
          </a:prstGeom>
        </p:spPr>
      </p:pic>
      <p:pic>
        <p:nvPicPr>
          <p:cNvPr id="2050" name="Picture 2" descr="http://caal-ma.org/wp-content/uploads/2020/08/image-1-1024x75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0064" y="1825975"/>
            <a:ext cx="2700858" cy="1983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external.fnyc1-1.fna.fbcdn.net/safe_image.php?d=AQDrAFNa_m9XcQmd&amp;w=476&amp;h=249&amp;url=http%3A%2F%2Fmmbiz.qpic.cn%2Fmmbiz_jpg%2FibdEwjXrWUVaqJVRGKcjIqiaqQb7RypB5pX30VJUia2jWLWKPLgDpcG1ORnXMwkibr6sWicBaNJlODACLA8WVc6xhFg%2F0%3Fwx_fmt%3Djpeg&amp;cfs=1&amp;upscale=1&amp;fallback=news_d_placeholder_publisher&amp;_nc_hash=AQAcrbau5Z-Fj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722" y="3204208"/>
            <a:ext cx="2945073" cy="154059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caal-ma.org/wp-content/uploads/2019/07/20190623-CAAL-2-1-1024x46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5676" y="1298623"/>
            <a:ext cx="3392793" cy="15241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caal-ma.org/wp-content/uploads/2019/07/thumbnail-1024x68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4538" y="5134016"/>
            <a:ext cx="2386521" cy="158945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caal-ma.org/wp-content/uploads/2019/02/57mijA4FR0uEYCquE_vlWg.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62" y="4323185"/>
            <a:ext cx="3200147" cy="219472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caal-ma.org/wp-content/uploads/2019/01/EuhV6k3orIIr6S93oAepGCZjmgOunB_kT4nnMII6B-geJxFPc.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3661" y="1158680"/>
            <a:ext cx="3814343" cy="15475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a:stretch>
            <a:fillRect/>
          </a:stretch>
        </p:blipFill>
        <p:spPr>
          <a:xfrm>
            <a:off x="955057" y="3455410"/>
            <a:ext cx="2976169" cy="2982110"/>
          </a:xfrm>
          <a:prstGeom prst="rect">
            <a:avLst/>
          </a:prstGeom>
        </p:spPr>
      </p:pic>
      <p:sp>
        <p:nvSpPr>
          <p:cNvPr id="2" name="Rectangle 1"/>
          <p:cNvSpPr/>
          <p:nvPr/>
        </p:nvSpPr>
        <p:spPr>
          <a:xfrm>
            <a:off x="635000" y="674742"/>
            <a:ext cx="3372526" cy="506292"/>
          </a:xfrm>
          <a:prstGeom prst="rect">
            <a:avLst/>
          </a:prstGeom>
        </p:spPr>
        <p:txBody>
          <a:bodyPr wrap="none">
            <a:spAutoFit/>
          </a:bodyPr>
          <a:lstStyle/>
          <a:p>
            <a:pPr fontAlgn="base">
              <a:lnSpc>
                <a:spcPct val="150000"/>
              </a:lnSpc>
            </a:pPr>
            <a:r>
              <a:rPr lang="en-US" altLang="zh-CN" sz="2000" b="1" dirty="0">
                <a:solidFill>
                  <a:srgbClr val="0070C0"/>
                </a:solidFill>
                <a:latin typeface="Calibri" panose="020F0502020204030204" pitchFamily="34" charset="0"/>
                <a:ea typeface="+mj-ea"/>
                <a:cs typeface="Calibri" panose="020F0502020204030204" pitchFamily="34" charset="0"/>
              </a:rPr>
              <a:t>Make a difference to Civic Life</a:t>
            </a:r>
          </a:p>
        </p:txBody>
      </p:sp>
      <p:sp>
        <p:nvSpPr>
          <p:cNvPr id="7" name="TextBox 6"/>
          <p:cNvSpPr txBox="1"/>
          <p:nvPr/>
        </p:nvSpPr>
        <p:spPr>
          <a:xfrm>
            <a:off x="425655" y="2981235"/>
            <a:ext cx="4206664" cy="506292"/>
          </a:xfrm>
          <a:prstGeom prst="rect">
            <a:avLst/>
          </a:prstGeom>
          <a:noFill/>
        </p:spPr>
        <p:txBody>
          <a:bodyPr wrap="none" rtlCol="0">
            <a:spAutoFit/>
          </a:bodyPr>
          <a:lstStyle/>
          <a:p>
            <a:pPr fontAlgn="base">
              <a:lnSpc>
                <a:spcPct val="150000"/>
              </a:lnSpc>
            </a:pPr>
            <a:r>
              <a:rPr lang="en-US" altLang="zh-CN" sz="2000" b="1" dirty="0">
                <a:solidFill>
                  <a:srgbClr val="0070C0"/>
                </a:solidFill>
                <a:latin typeface="Calibri" panose="020F0502020204030204" pitchFamily="34" charset="0"/>
                <a:ea typeface="+mj-ea"/>
                <a:cs typeface="Calibri" panose="020F0502020204030204" pitchFamily="34" charset="0"/>
              </a:rPr>
              <a:t>Provide Community Service Platforms</a:t>
            </a:r>
            <a:endParaRPr lang="zh-CN" altLang="en-US" sz="2000" dirty="0">
              <a:solidFill>
                <a:srgbClr val="0070C0"/>
              </a:solidFill>
              <a:latin typeface="Calibri" panose="020F0502020204030204" pitchFamily="34" charset="0"/>
              <a:ea typeface="+mj-ea"/>
              <a:cs typeface="Calibri" panose="020F0502020204030204" pitchFamily="34" charset="0"/>
            </a:endParaRPr>
          </a:p>
        </p:txBody>
      </p:sp>
      <p:sp>
        <p:nvSpPr>
          <p:cNvPr id="8" name="TextBox 7"/>
          <p:cNvSpPr txBox="1"/>
          <p:nvPr/>
        </p:nvSpPr>
        <p:spPr>
          <a:xfrm>
            <a:off x="8268738" y="2774077"/>
            <a:ext cx="3429529" cy="506292"/>
          </a:xfrm>
          <a:prstGeom prst="rect">
            <a:avLst/>
          </a:prstGeom>
          <a:noFill/>
        </p:spPr>
        <p:txBody>
          <a:bodyPr wrap="none" rtlCol="0">
            <a:spAutoFit/>
          </a:bodyPr>
          <a:lstStyle/>
          <a:p>
            <a:pPr fontAlgn="base">
              <a:lnSpc>
                <a:spcPct val="150000"/>
              </a:lnSpc>
            </a:pPr>
            <a:r>
              <a:rPr lang="en-US" altLang="zh-CN" sz="2000" b="1" dirty="0">
                <a:solidFill>
                  <a:srgbClr val="0070C0"/>
                </a:solidFill>
                <a:latin typeface="Calibri" panose="020F0502020204030204" pitchFamily="34" charset="0"/>
                <a:ea typeface="+mj-ea"/>
                <a:cs typeface="Calibri" panose="020F0502020204030204" pitchFamily="34" charset="0"/>
              </a:rPr>
              <a:t>Support School and Education </a:t>
            </a:r>
          </a:p>
        </p:txBody>
      </p:sp>
      <p:sp>
        <p:nvSpPr>
          <p:cNvPr id="9" name="TextBox 8"/>
          <p:cNvSpPr txBox="1"/>
          <p:nvPr/>
        </p:nvSpPr>
        <p:spPr>
          <a:xfrm>
            <a:off x="4979722" y="3868928"/>
            <a:ext cx="2522485" cy="506292"/>
          </a:xfrm>
          <a:prstGeom prst="rect">
            <a:avLst/>
          </a:prstGeom>
          <a:noFill/>
        </p:spPr>
        <p:txBody>
          <a:bodyPr wrap="none" rtlCol="0">
            <a:spAutoFit/>
          </a:bodyPr>
          <a:lstStyle/>
          <a:p>
            <a:pPr fontAlgn="base">
              <a:lnSpc>
                <a:spcPct val="150000"/>
              </a:lnSpc>
            </a:pPr>
            <a:r>
              <a:rPr lang="en-US" altLang="zh-CN" sz="2000" b="1" dirty="0">
                <a:solidFill>
                  <a:srgbClr val="0070C0"/>
                </a:solidFill>
                <a:latin typeface="Calibri" panose="020F0502020204030204" pitchFamily="34" charset="0"/>
                <a:ea typeface="+mj-ea"/>
                <a:cs typeface="Calibri" panose="020F0502020204030204" pitchFamily="34" charset="0"/>
              </a:rPr>
              <a:t>Share Chinese Culture</a:t>
            </a:r>
            <a:endParaRPr lang="zh-CN" altLang="en-US" sz="2000" dirty="0">
              <a:solidFill>
                <a:srgbClr val="0070C0"/>
              </a:solidFill>
              <a:latin typeface="Calibri" panose="020F0502020204030204" pitchFamily="34" charset="0"/>
              <a:ea typeface="+mj-ea"/>
              <a:cs typeface="Calibri" panose="020F0502020204030204" pitchFamily="34" charset="0"/>
            </a:endParaRPr>
          </a:p>
        </p:txBody>
      </p:sp>
      <p:sp>
        <p:nvSpPr>
          <p:cNvPr id="10" name="TextBox 9"/>
          <p:cNvSpPr txBox="1"/>
          <p:nvPr/>
        </p:nvSpPr>
        <p:spPr>
          <a:xfrm>
            <a:off x="8338310" y="872297"/>
            <a:ext cx="2980560" cy="506292"/>
          </a:xfrm>
          <a:prstGeom prst="rect">
            <a:avLst/>
          </a:prstGeom>
          <a:noFill/>
        </p:spPr>
        <p:txBody>
          <a:bodyPr wrap="none" rtlCol="0">
            <a:spAutoFit/>
          </a:bodyPr>
          <a:lstStyle/>
          <a:p>
            <a:pPr fontAlgn="base">
              <a:lnSpc>
                <a:spcPct val="150000"/>
              </a:lnSpc>
            </a:pPr>
            <a:r>
              <a:rPr lang="en-US" altLang="zh-CN" sz="2000" b="1" dirty="0">
                <a:solidFill>
                  <a:srgbClr val="0070C0"/>
                </a:solidFill>
                <a:latin typeface="Calibri" panose="020F0502020204030204" pitchFamily="34" charset="0"/>
                <a:ea typeface="+mj-ea"/>
                <a:cs typeface="Calibri" panose="020F0502020204030204" pitchFamily="34" charset="0"/>
              </a:rPr>
              <a:t>Provide Social Networking</a:t>
            </a:r>
            <a:endParaRPr lang="zh-CN" altLang="en-US" sz="2000" dirty="0">
              <a:solidFill>
                <a:srgbClr val="0070C0"/>
              </a:solidFill>
              <a:latin typeface="Calibri" panose="020F0502020204030204" pitchFamily="34" charset="0"/>
              <a:ea typeface="+mj-ea"/>
              <a:cs typeface="Calibri" panose="020F0502020204030204" pitchFamily="34" charset="0"/>
            </a:endParaRPr>
          </a:p>
        </p:txBody>
      </p:sp>
      <p:sp>
        <p:nvSpPr>
          <p:cNvPr id="11" name="TextBox 10"/>
          <p:cNvSpPr txBox="1"/>
          <p:nvPr/>
        </p:nvSpPr>
        <p:spPr>
          <a:xfrm>
            <a:off x="8190958" y="4669303"/>
            <a:ext cx="3729675" cy="506292"/>
          </a:xfrm>
          <a:prstGeom prst="rect">
            <a:avLst/>
          </a:prstGeom>
          <a:noFill/>
        </p:spPr>
        <p:txBody>
          <a:bodyPr wrap="none" rtlCol="0">
            <a:spAutoFit/>
          </a:bodyPr>
          <a:lstStyle/>
          <a:p>
            <a:pPr fontAlgn="base">
              <a:lnSpc>
                <a:spcPct val="150000"/>
              </a:lnSpc>
            </a:pPr>
            <a:r>
              <a:rPr lang="en-US" altLang="zh-CN" sz="2000" b="1" dirty="0">
                <a:solidFill>
                  <a:srgbClr val="0070C0"/>
                </a:solidFill>
                <a:latin typeface="Calibri" panose="020F0502020204030204" pitchFamily="34" charset="0"/>
                <a:ea typeface="+mj-ea"/>
                <a:cs typeface="Calibri" panose="020F0502020204030204" pitchFamily="34" charset="0"/>
              </a:rPr>
              <a:t>Advance</a:t>
            </a:r>
            <a:r>
              <a:rPr lang="zh-CN" altLang="en-US" sz="2000" b="1" dirty="0">
                <a:solidFill>
                  <a:srgbClr val="0070C0"/>
                </a:solidFill>
                <a:latin typeface="Calibri" panose="020F0502020204030204" pitchFamily="34" charset="0"/>
                <a:ea typeface="+mj-ea"/>
                <a:cs typeface="Calibri" panose="020F0502020204030204" pitchFamily="34" charset="0"/>
              </a:rPr>
              <a:t> </a:t>
            </a:r>
            <a:r>
              <a:rPr lang="en-US" altLang="zh-CN" sz="2000" b="1" dirty="0">
                <a:solidFill>
                  <a:srgbClr val="0070C0"/>
                </a:solidFill>
                <a:latin typeface="Calibri" panose="020F0502020204030204" pitchFamily="34" charset="0"/>
                <a:ea typeface="+mj-ea"/>
                <a:cs typeface="Calibri" panose="020F0502020204030204" pitchFamily="34" charset="0"/>
              </a:rPr>
              <a:t>Social</a:t>
            </a:r>
            <a:r>
              <a:rPr lang="zh-CN" altLang="en-US" sz="2000" b="1" dirty="0">
                <a:solidFill>
                  <a:srgbClr val="0070C0"/>
                </a:solidFill>
                <a:latin typeface="Calibri" panose="020F0502020204030204" pitchFamily="34" charset="0"/>
                <a:ea typeface="+mj-ea"/>
                <a:cs typeface="Calibri" panose="020F0502020204030204" pitchFamily="34" charset="0"/>
              </a:rPr>
              <a:t> </a:t>
            </a:r>
            <a:r>
              <a:rPr lang="en-US" altLang="zh-CN" sz="2000" b="1" dirty="0">
                <a:solidFill>
                  <a:srgbClr val="0070C0"/>
                </a:solidFill>
                <a:latin typeface="Calibri" panose="020F0502020204030204" pitchFamily="34" charset="0"/>
                <a:ea typeface="+mj-ea"/>
                <a:cs typeface="Calibri" panose="020F0502020204030204" pitchFamily="34" charset="0"/>
              </a:rPr>
              <a:t>Justice</a:t>
            </a:r>
            <a:r>
              <a:rPr lang="zh-CN" altLang="en-US" sz="2000" b="1" dirty="0">
                <a:solidFill>
                  <a:srgbClr val="0070C0"/>
                </a:solidFill>
                <a:latin typeface="Calibri" panose="020F0502020204030204" pitchFamily="34" charset="0"/>
                <a:ea typeface="+mj-ea"/>
                <a:cs typeface="Calibri" panose="020F0502020204030204" pitchFamily="34" charset="0"/>
              </a:rPr>
              <a:t> </a:t>
            </a:r>
            <a:r>
              <a:rPr lang="en-US" altLang="zh-CN" sz="2000" b="1" dirty="0">
                <a:solidFill>
                  <a:srgbClr val="0070C0"/>
                </a:solidFill>
                <a:latin typeface="Calibri" panose="020F0502020204030204" pitchFamily="34" charset="0"/>
                <a:ea typeface="+mj-ea"/>
                <a:cs typeface="Calibri" panose="020F0502020204030204" pitchFamily="34" charset="0"/>
              </a:rPr>
              <a:t>and</a:t>
            </a:r>
            <a:r>
              <a:rPr lang="zh-CN" altLang="en-US" sz="2000" b="1" dirty="0">
                <a:solidFill>
                  <a:srgbClr val="0070C0"/>
                </a:solidFill>
                <a:latin typeface="Calibri" panose="020F0502020204030204" pitchFamily="34" charset="0"/>
                <a:ea typeface="+mj-ea"/>
                <a:cs typeface="Calibri" panose="020F0502020204030204" pitchFamily="34" charset="0"/>
              </a:rPr>
              <a:t> </a:t>
            </a:r>
            <a:r>
              <a:rPr lang="en-US" altLang="zh-CN" sz="2000" b="1" dirty="0">
                <a:solidFill>
                  <a:srgbClr val="0070C0"/>
                </a:solidFill>
                <a:latin typeface="Calibri" panose="020F0502020204030204" pitchFamily="34" charset="0"/>
                <a:ea typeface="+mj-ea"/>
                <a:cs typeface="Calibri" panose="020F0502020204030204" pitchFamily="34" charset="0"/>
              </a:rPr>
              <a:t>Equity</a:t>
            </a:r>
            <a:endParaRPr lang="zh-CN" altLang="en-US" sz="2000" dirty="0">
              <a:solidFill>
                <a:srgbClr val="0070C0"/>
              </a:solidFill>
              <a:latin typeface="Calibri" panose="020F0502020204030204" pitchFamily="34" charset="0"/>
              <a:ea typeface="+mj-ea"/>
              <a:cs typeface="Calibri" panose="020F0502020204030204" pitchFamily="34" charset="0"/>
            </a:endParaRPr>
          </a:p>
        </p:txBody>
      </p:sp>
      <p:sp>
        <p:nvSpPr>
          <p:cNvPr id="31" name="TextBox 30"/>
          <p:cNvSpPr txBox="1"/>
          <p:nvPr/>
        </p:nvSpPr>
        <p:spPr>
          <a:xfrm>
            <a:off x="4677559" y="798767"/>
            <a:ext cx="3593986" cy="1015663"/>
          </a:xfrm>
          <a:prstGeom prst="rect">
            <a:avLst/>
          </a:prstGeom>
          <a:noFill/>
        </p:spPr>
        <p:txBody>
          <a:bodyPr wrap="square" rtlCol="0">
            <a:spAutoFit/>
          </a:bodyPr>
          <a:lstStyle/>
          <a:p>
            <a:pPr algn="l" fontAlgn="base" latinLnBrk="0"/>
            <a:r>
              <a:rPr lang="en-US" sz="2000" b="1" i="0" dirty="0">
                <a:solidFill>
                  <a:srgbClr val="FF0000"/>
                </a:solidFill>
                <a:effectLst/>
                <a:latin typeface="Calibri" panose="020F0502020204030204" pitchFamily="34" charset="0"/>
                <a:cs typeface="Calibri" panose="020F0502020204030204" pitchFamily="34" charset="0"/>
              </a:rPr>
              <a:t>CAAL is recognized by the town for its over $280K COVID-19 humanitarian relief campaign</a:t>
            </a:r>
          </a:p>
        </p:txBody>
      </p:sp>
      <p:sp>
        <p:nvSpPr>
          <p:cNvPr id="20" name="矩形 3">
            <a:extLst>
              <a:ext uri="{FF2B5EF4-FFF2-40B4-BE49-F238E27FC236}">
                <a16:creationId xmlns:a16="http://schemas.microsoft.com/office/drawing/2014/main" id="{8742A306-E6A1-409B-B18F-040FEE5CBBAD}"/>
              </a:ext>
            </a:extLst>
          </p:cNvPr>
          <p:cNvSpPr/>
          <p:nvPr/>
        </p:nvSpPr>
        <p:spPr>
          <a:xfrm flipV="1">
            <a:off x="3414563" y="613030"/>
            <a:ext cx="4774141" cy="45719"/>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494591628"/>
      </p:ext>
    </p:extLst>
  </p:cSld>
  <p:clrMapOvr>
    <a:masterClrMapping/>
  </p:clrMapOvr>
  <p:transition spd="slow" advClick="0" advTm="4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438" y="-418872"/>
            <a:ext cx="3358993" cy="1875802"/>
          </a:xfrm>
          <a:prstGeom prst="rect">
            <a:avLst/>
          </a:prstGeom>
        </p:spPr>
      </p:pic>
      <p:sp>
        <p:nvSpPr>
          <p:cNvPr id="5" name="矩形 3">
            <a:extLst>
              <a:ext uri="{FF2B5EF4-FFF2-40B4-BE49-F238E27FC236}">
                <a16:creationId xmlns:a16="http://schemas.microsoft.com/office/drawing/2014/main" id="{E7ED657C-EC52-42AC-A330-0F786197B61A}"/>
              </a:ext>
            </a:extLst>
          </p:cNvPr>
          <p:cNvSpPr/>
          <p:nvPr/>
        </p:nvSpPr>
        <p:spPr>
          <a:xfrm flipV="1">
            <a:off x="3481432" y="659753"/>
            <a:ext cx="4689446" cy="45719"/>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a16="http://schemas.microsoft.com/office/drawing/2014/main" id="{6B87820C-026F-49AF-A184-707BC4B90D89}"/>
              </a:ext>
            </a:extLst>
          </p:cNvPr>
          <p:cNvSpPr txBox="1"/>
          <p:nvPr/>
        </p:nvSpPr>
        <p:spPr>
          <a:xfrm>
            <a:off x="4642957" y="100668"/>
            <a:ext cx="1830437" cy="584775"/>
          </a:xfrm>
          <a:prstGeom prst="rect">
            <a:avLst/>
          </a:prstGeom>
          <a:noFill/>
        </p:spPr>
        <p:txBody>
          <a:bodyPr wrap="none" rtlCol="0">
            <a:spAutoFit/>
          </a:bodyPr>
          <a:lstStyle/>
          <a:p>
            <a:pPr marL="228600" marR="64135" indent="-173990">
              <a:spcBef>
                <a:spcPts val="1200"/>
              </a:spcBef>
              <a:spcAft>
                <a:spcPts val="720"/>
              </a:spcAft>
            </a:pPr>
            <a:r>
              <a:rPr lang="en-US" sz="3200" b="1" dirty="0">
                <a:solidFill>
                  <a:srgbClr val="0070C0"/>
                </a:solidFill>
                <a:latin typeface="+mn-lt"/>
                <a:ea typeface="SimSun" panose="02010600030101010101" pitchFamily="2" charset="-122"/>
              </a:rPr>
              <a:t>History</a:t>
            </a:r>
            <a:endParaRPr lang="en-US" sz="3200" dirty="0">
              <a:solidFill>
                <a:srgbClr val="0070C0"/>
              </a:solidFill>
              <a:latin typeface="+mn-lt"/>
              <a:ea typeface="SimSun" panose="02010600030101010101" pitchFamily="2" charset="-122"/>
            </a:endParaRPr>
          </a:p>
        </p:txBody>
      </p:sp>
      <p:sp>
        <p:nvSpPr>
          <p:cNvPr id="8" name="TextBox 7">
            <a:extLst>
              <a:ext uri="{FF2B5EF4-FFF2-40B4-BE49-F238E27FC236}">
                <a16:creationId xmlns:a16="http://schemas.microsoft.com/office/drawing/2014/main" id="{AD69D0DD-73E9-4BB1-8238-5ECF4276E90E}"/>
              </a:ext>
            </a:extLst>
          </p:cNvPr>
          <p:cNvSpPr txBox="1"/>
          <p:nvPr/>
        </p:nvSpPr>
        <p:spPr>
          <a:xfrm>
            <a:off x="397574" y="1086599"/>
            <a:ext cx="11794426" cy="4708981"/>
          </a:xfrm>
          <a:prstGeom prst="rect">
            <a:avLst/>
          </a:prstGeom>
          <a:noFill/>
        </p:spPr>
        <p:txBody>
          <a:bodyPr wrap="square">
            <a:spAutoFit/>
          </a:bodyPr>
          <a:lstStyle/>
          <a:p>
            <a:pPr marL="342900" marR="64135" lvl="0" indent="-342900">
              <a:spcBef>
                <a:spcPts val="0"/>
              </a:spcBef>
              <a:spcAft>
                <a:spcPts val="1800"/>
              </a:spcAft>
              <a:buFont typeface="Wingdings" panose="05000000000000000000" pitchFamily="2" charset="2"/>
              <a:buChar char="Ø"/>
            </a:pPr>
            <a:r>
              <a:rPr lang="en-US" sz="24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CAAL has been serving Chinese American community in Lexington since the 1983. With the influx of Chinese families to town in recent years, CAAL has worked to increase our social and political profile in the community.</a:t>
            </a:r>
            <a:endParaRPr lang="en-US" sz="2400" dirty="0">
              <a:effectLst/>
              <a:latin typeface="Calibri" panose="020F0502020204030204" pitchFamily="34" charset="0"/>
              <a:ea typeface="SimSun" panose="02010600030101010101" pitchFamily="2" charset="-122"/>
              <a:cs typeface="Calibri" panose="020F0502020204030204" pitchFamily="34" charset="0"/>
            </a:endParaRPr>
          </a:p>
          <a:p>
            <a:pPr marL="342900" marR="64135" lvl="0" indent="-342900">
              <a:spcBef>
                <a:spcPts val="0"/>
              </a:spcBef>
              <a:spcAft>
                <a:spcPts val="1800"/>
              </a:spcAft>
              <a:buFont typeface="Wingdings" panose="05000000000000000000" pitchFamily="2" charset="2"/>
              <a:buChar char="Ø"/>
            </a:pPr>
            <a:r>
              <a:rPr lang="en-US" sz="2400" dirty="0">
                <a:effectLst/>
                <a:latin typeface="Calibri" panose="020F0502020204030204" pitchFamily="34" charset="0"/>
                <a:ea typeface="SimSun" panose="02010600030101010101" pitchFamily="2" charset="-122"/>
                <a:cs typeface="Calibri" panose="020F0502020204030204" pitchFamily="34" charset="0"/>
              </a:rPr>
              <a:t>CAAL has been increasingly involved in many aspects of town affairs, including elected Town Meeting, town-wide officials, elected Board representation and participated in various town committees.</a:t>
            </a:r>
          </a:p>
          <a:p>
            <a:pPr marL="342900" marR="64135" lvl="0" indent="-342900">
              <a:spcBef>
                <a:spcPts val="0"/>
              </a:spcBef>
              <a:spcAft>
                <a:spcPts val="1800"/>
              </a:spcAft>
              <a:buFont typeface="Wingdings" panose="05000000000000000000" pitchFamily="2" charset="2"/>
              <a:buChar char="Ø"/>
            </a:pPr>
            <a:r>
              <a:rPr lang="en-US" sz="24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In 2011, the CAAL Community Task Force (CTF) was f</a:t>
            </a:r>
            <a:r>
              <a:rPr lang="en-US" sz="2400" dirty="0">
                <a:effectLst/>
                <a:latin typeface="Calibri" panose="020F0502020204030204" pitchFamily="34" charset="0"/>
                <a:ea typeface="SimSun" panose="02010600030101010101" pitchFamily="2" charset="-122"/>
                <a:cs typeface="Calibri" panose="020F0502020204030204" pitchFamily="34" charset="0"/>
              </a:rPr>
              <a:t>ounded to advance civic involvement.</a:t>
            </a:r>
          </a:p>
          <a:p>
            <a:pPr marL="342900" marR="64135" lvl="0" indent="-342900">
              <a:spcBef>
                <a:spcPts val="0"/>
              </a:spcBef>
              <a:spcAft>
                <a:spcPts val="1800"/>
              </a:spcAft>
              <a:buFont typeface="Wingdings" panose="05000000000000000000" pitchFamily="2" charset="2"/>
              <a:buChar char="Ø"/>
            </a:pPr>
            <a:r>
              <a:rPr lang="en-US" sz="24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In 2013, CAAL became a recognized tax-exempt organization under Section 501(c)(3).</a:t>
            </a:r>
            <a:endParaRPr lang="en-US" sz="2400" dirty="0">
              <a:effectLst/>
              <a:latin typeface="Calibri" panose="020F0502020204030204" pitchFamily="34" charset="0"/>
              <a:ea typeface="SimSun" panose="02010600030101010101" pitchFamily="2" charset="-122"/>
              <a:cs typeface="Calibri" panose="020F0502020204030204" pitchFamily="34" charset="0"/>
            </a:endParaRPr>
          </a:p>
          <a:p>
            <a:pPr marL="342900" marR="64135" lvl="0" indent="-342900">
              <a:spcBef>
                <a:spcPts val="0"/>
              </a:spcBef>
              <a:spcAft>
                <a:spcPts val="1800"/>
              </a:spcAft>
              <a:buFont typeface="Wingdings" panose="05000000000000000000" pitchFamily="2" charset="2"/>
              <a:buChar char="Ø"/>
            </a:pPr>
            <a:r>
              <a:rPr lang="en-US" sz="2400" dirty="0">
                <a:effectLst/>
                <a:latin typeface="Calibri" panose="020F0502020204030204" pitchFamily="34" charset="0"/>
                <a:ea typeface="SimSun" panose="02010600030101010101" pitchFamily="2" charset="-122"/>
                <a:cs typeface="Calibri" panose="020F0502020204030204" pitchFamily="34" charset="0"/>
              </a:rPr>
              <a:t>In early 2017, the CAAL Political Action Committee (PAC) was created as a separate entity to focus on </a:t>
            </a:r>
            <a:r>
              <a:rPr lang="en-US" sz="2400" dirty="0">
                <a:latin typeface="Calibri" panose="020F0502020204030204" pitchFamily="34" charset="0"/>
                <a:ea typeface="SimSun" panose="02010600030101010101" pitchFamily="2" charset="-122"/>
                <a:cs typeface="Calibri" panose="020F0502020204030204" pitchFamily="34" charset="0"/>
              </a:rPr>
              <a:t>civic affairs </a:t>
            </a:r>
            <a:r>
              <a:rPr lang="en-US" sz="2400" dirty="0">
                <a:effectLst/>
                <a:latin typeface="Calibri" panose="020F0502020204030204" pitchFamily="34" charset="0"/>
                <a:ea typeface="SimSun" panose="02010600030101010101" pitchFamily="2" charset="-122"/>
                <a:cs typeface="Calibri" panose="020F0502020204030204" pitchFamily="34" charset="0"/>
              </a:rPr>
              <a:t>and local elections.</a:t>
            </a:r>
          </a:p>
        </p:txBody>
      </p:sp>
    </p:spTree>
    <p:extLst>
      <p:ext uri="{BB962C8B-B14F-4D97-AF65-F5344CB8AC3E}">
        <p14:creationId xmlns:p14="http://schemas.microsoft.com/office/powerpoint/2010/main" val="3764234121"/>
      </p:ext>
    </p:extLst>
  </p:cSld>
  <p:clrMapOvr>
    <a:masterClrMapping/>
  </p:clrMapOvr>
  <p:transition spd="slow" advClick="0" advTm="4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33974" y="-207858"/>
            <a:ext cx="3080241" cy="1720135"/>
          </a:xfrm>
          <a:prstGeom prst="rect">
            <a:avLst/>
          </a:prstGeom>
        </p:spPr>
      </p:pic>
      <p:sp>
        <p:nvSpPr>
          <p:cNvPr id="5" name="矩形 3">
            <a:extLst>
              <a:ext uri="{FF2B5EF4-FFF2-40B4-BE49-F238E27FC236}">
                <a16:creationId xmlns:a16="http://schemas.microsoft.com/office/drawing/2014/main" id="{E7ED657C-EC52-42AC-A330-0F786197B61A}"/>
              </a:ext>
            </a:extLst>
          </p:cNvPr>
          <p:cNvSpPr/>
          <p:nvPr/>
        </p:nvSpPr>
        <p:spPr>
          <a:xfrm flipV="1">
            <a:off x="3481432" y="659753"/>
            <a:ext cx="4689446" cy="45719"/>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7" name="Table 6">
            <a:extLst>
              <a:ext uri="{FF2B5EF4-FFF2-40B4-BE49-F238E27FC236}">
                <a16:creationId xmlns:a16="http://schemas.microsoft.com/office/drawing/2014/main" id="{C80AC010-7FC6-4E7A-9C19-1E29AA633E6E}"/>
              </a:ext>
            </a:extLst>
          </p:cNvPr>
          <p:cNvGraphicFramePr>
            <a:graphicFrameLocks noGrp="1"/>
          </p:cNvGraphicFramePr>
          <p:nvPr>
            <p:extLst>
              <p:ext uri="{D42A27DB-BD31-4B8C-83A1-F6EECF244321}">
                <p14:modId xmlns:p14="http://schemas.microsoft.com/office/powerpoint/2010/main" val="814330320"/>
              </p:ext>
            </p:extLst>
          </p:nvPr>
        </p:nvGraphicFramePr>
        <p:xfrm>
          <a:off x="393107" y="844014"/>
          <a:ext cx="11740170" cy="17946126"/>
        </p:xfrm>
        <a:graphic>
          <a:graphicData uri="http://schemas.openxmlformats.org/drawingml/2006/table">
            <a:tbl>
              <a:tblPr firstRow="1" firstCol="1" lastRow="1" lastCol="1" bandRow="1" bandCol="1"/>
              <a:tblGrid>
                <a:gridCol w="11740170">
                  <a:extLst>
                    <a:ext uri="{9D8B030D-6E8A-4147-A177-3AD203B41FA5}">
                      <a16:colId xmlns:a16="http://schemas.microsoft.com/office/drawing/2014/main" val="548423945"/>
                    </a:ext>
                  </a:extLst>
                </a:gridCol>
              </a:tblGrid>
              <a:tr h="5833623">
                <a:tc>
                  <a:txBody>
                    <a:bodyPr/>
                    <a:lstStyle/>
                    <a:p>
                      <a:pPr marL="0" marR="64135">
                        <a:spcBef>
                          <a:spcPts val="1200"/>
                        </a:spcBef>
                        <a:spcAft>
                          <a:spcPts val="0"/>
                        </a:spcAft>
                      </a:pPr>
                      <a:r>
                        <a:rPr lang="en-US" sz="2400" b="1" dirty="0">
                          <a:solidFill>
                            <a:srgbClr val="0070C0"/>
                          </a:solidFill>
                          <a:effectLst/>
                          <a:latin typeface="Calibri" panose="020F0502020204030204" pitchFamily="34" charset="0"/>
                          <a:ea typeface="SimSun" panose="02010600030101010101" pitchFamily="2" charset="-122"/>
                          <a:cs typeface="Calibri" panose="020F0502020204030204" pitchFamily="34" charset="0"/>
                        </a:rPr>
                        <a:t>Executive Committee</a:t>
                      </a:r>
                      <a:endParaRPr lang="en-US" sz="2400" dirty="0">
                        <a:effectLst/>
                        <a:latin typeface="Calibri" panose="020F0502020204030204" pitchFamily="34" charset="0"/>
                        <a:ea typeface="SimSun" panose="02010600030101010101" pitchFamily="2" charset="-122"/>
                        <a:cs typeface="Calibri" panose="020F0502020204030204" pitchFamily="34" charset="0"/>
                      </a:endParaRPr>
                    </a:p>
                    <a:p>
                      <a:pPr marL="342900" marR="64135" lvl="0" indent="-342900">
                        <a:spcBef>
                          <a:spcPts val="0"/>
                        </a:spcBef>
                        <a:spcAft>
                          <a:spcPts val="0"/>
                        </a:spcAft>
                        <a:buClr>
                          <a:srgbClr val="000000"/>
                        </a:buClr>
                        <a:buFont typeface="Symbol" panose="05050102010706020507" pitchFamily="18" charset="2"/>
                        <a:buChar char=""/>
                      </a:pPr>
                      <a:r>
                        <a:rPr lang="en-US" sz="2000" dirty="0">
                          <a:solidFill>
                            <a:srgbClr val="000000"/>
                          </a:solidFill>
                          <a:effectLst/>
                          <a:latin typeface="Calibri" panose="020F0502020204030204" pitchFamily="34" charset="0"/>
                          <a:ea typeface="SimSun" panose="02010600030101010101" pitchFamily="2" charset="-122"/>
                          <a:cs typeface="Calibri" panose="020F0502020204030204" pitchFamily="34" charset="0"/>
                        </a:rPr>
                        <a:t>Elected and appointed members work to set the overall direction of CAAL; They establish the annual budget, supervise spending, and lead monthly meetings.</a:t>
                      </a:r>
                      <a:endParaRPr lang="en-US" sz="2000" dirty="0">
                        <a:effectLst/>
                        <a:latin typeface="Calibri" panose="020F0502020204030204" pitchFamily="34" charset="0"/>
                        <a:ea typeface="SimSun" panose="02010600030101010101" pitchFamily="2" charset="-122"/>
                        <a:cs typeface="Calibri" panose="020F0502020204030204" pitchFamily="34" charset="0"/>
                      </a:endParaRPr>
                    </a:p>
                    <a:p>
                      <a:pPr marL="228600" marR="64135" indent="-173990">
                        <a:spcBef>
                          <a:spcPts val="0"/>
                        </a:spcBef>
                        <a:spcAft>
                          <a:spcPts val="0"/>
                        </a:spcAft>
                      </a:pPr>
                      <a:r>
                        <a:rPr lang="en-US" sz="2400" b="1" dirty="0">
                          <a:solidFill>
                            <a:srgbClr val="0070C0"/>
                          </a:solidFill>
                          <a:effectLst/>
                          <a:latin typeface="Calibri" panose="020F0502020204030204" pitchFamily="34" charset="0"/>
                          <a:ea typeface="SimSun" panose="02010600030101010101" pitchFamily="2" charset="-122"/>
                          <a:cs typeface="Calibri" panose="020F0502020204030204" pitchFamily="34" charset="0"/>
                        </a:rPr>
                        <a:t>Committees</a:t>
                      </a:r>
                      <a:endParaRPr lang="en-US" sz="2400" dirty="0">
                        <a:effectLst/>
                        <a:latin typeface="Calibri" panose="020F0502020204030204" pitchFamily="34" charset="0"/>
                        <a:ea typeface="SimSun" panose="02010600030101010101" pitchFamily="2" charset="-122"/>
                        <a:cs typeface="Calibri" panose="020F0502020204030204" pitchFamily="34" charset="0"/>
                      </a:endParaRPr>
                    </a:p>
                    <a:p>
                      <a:pPr marL="342900" marR="64135" lvl="0" indent="-342900">
                        <a:spcBef>
                          <a:spcPts val="0"/>
                        </a:spcBef>
                        <a:spcAft>
                          <a:spcPts val="0"/>
                        </a:spcAft>
                        <a:buClr>
                          <a:srgbClr val="000000"/>
                        </a:buClr>
                        <a:buFont typeface="Symbol" panose="05050102010706020507" pitchFamily="18" charset="2"/>
                        <a:buChar char=""/>
                      </a:pPr>
                      <a:r>
                        <a:rPr lang="en-US" sz="2400" b="1" dirty="0">
                          <a:effectLst/>
                          <a:latin typeface="Calibri" panose="020F0502020204030204" pitchFamily="34" charset="0"/>
                          <a:ea typeface="SimSun" panose="02010600030101010101" pitchFamily="2" charset="-122"/>
                          <a:cs typeface="Calibri" panose="020F0502020204030204" pitchFamily="34" charset="0"/>
                        </a:rPr>
                        <a:t>Civil Engagement Committee </a:t>
                      </a:r>
                      <a:r>
                        <a:rPr lang="en-US" sz="2400" dirty="0">
                          <a:effectLst/>
                          <a:latin typeface="Calibri" panose="020F0502020204030204" pitchFamily="34" charset="0"/>
                          <a:ea typeface="SimSun" panose="02010600030101010101" pitchFamily="2" charset="-122"/>
                          <a:cs typeface="Calibri" panose="020F0502020204030204" pitchFamily="34" charset="0"/>
                        </a:rPr>
                        <a:t>(formerly known as Community Task Force)</a:t>
                      </a:r>
                      <a:br>
                        <a:rPr lang="en-US" sz="2400" dirty="0">
                          <a:effectLst/>
                          <a:latin typeface="Calibri" panose="020F0502020204030204" pitchFamily="34" charset="0"/>
                          <a:ea typeface="SimSun" panose="02010600030101010101" pitchFamily="2" charset="-122"/>
                          <a:cs typeface="Calibri" panose="020F0502020204030204" pitchFamily="34" charset="0"/>
                        </a:rPr>
                      </a:br>
                      <a:r>
                        <a:rPr lang="en-US" sz="2000" dirty="0">
                          <a:effectLst/>
                          <a:latin typeface="Calibri" panose="020F0502020204030204" pitchFamily="34" charset="0"/>
                          <a:ea typeface="SimSun" panose="02010600030101010101" pitchFamily="2" charset="-122"/>
                          <a:cs typeface="Calibri" panose="020F0502020204030204" pitchFamily="34" charset="0"/>
                        </a:rPr>
                        <a:t>Coordinates civic-related activities with the focus on increasing Chinese American participation at town-wide elections</a:t>
                      </a:r>
                    </a:p>
                    <a:p>
                      <a:pPr marL="342900" marR="64135" lvl="0" indent="-342900">
                        <a:spcBef>
                          <a:spcPts val="0"/>
                        </a:spcBef>
                        <a:spcAft>
                          <a:spcPts val="0"/>
                        </a:spcAft>
                        <a:buClr>
                          <a:srgbClr val="000000"/>
                        </a:buClr>
                        <a:buFont typeface="Symbol" panose="05050102010706020507" pitchFamily="18" charset="2"/>
                        <a:buChar char=""/>
                      </a:pPr>
                      <a:r>
                        <a:rPr lang="en-US" sz="2400" b="1" dirty="0">
                          <a:effectLst/>
                          <a:latin typeface="Calibri" panose="020F0502020204030204" pitchFamily="34" charset="0"/>
                          <a:ea typeface="SimSun" panose="02010600030101010101" pitchFamily="2" charset="-122"/>
                          <a:cs typeface="Calibri" panose="020F0502020204030204" pitchFamily="34" charset="0"/>
                        </a:rPr>
                        <a:t>Education Committee (</a:t>
                      </a:r>
                      <a:r>
                        <a:rPr lang="en-US" sz="2400" b="1" dirty="0" err="1">
                          <a:effectLst/>
                          <a:latin typeface="Calibri" panose="020F0502020204030204" pitchFamily="34" charset="0"/>
                          <a:ea typeface="SimSun" panose="02010600030101010101" pitchFamily="2" charset="-122"/>
                          <a:cs typeface="Calibri" panose="020F0502020204030204" pitchFamily="34" charset="0"/>
                        </a:rPr>
                        <a:t>EdCAAL</a:t>
                      </a:r>
                      <a:r>
                        <a:rPr lang="en-US" sz="2400" b="1" dirty="0">
                          <a:effectLst/>
                          <a:latin typeface="Calibri" panose="020F0502020204030204" pitchFamily="34" charset="0"/>
                          <a:ea typeface="SimSun" panose="02010600030101010101" pitchFamily="2" charset="-122"/>
                          <a:cs typeface="Calibri" panose="020F0502020204030204" pitchFamily="34" charset="0"/>
                        </a:rPr>
                        <a:t>)</a:t>
                      </a:r>
                      <a:br>
                        <a:rPr lang="en-US" sz="2400" b="1" dirty="0">
                          <a:effectLst/>
                          <a:latin typeface="Calibri" panose="020F0502020204030204" pitchFamily="34" charset="0"/>
                          <a:ea typeface="SimSun" panose="02010600030101010101" pitchFamily="2" charset="-122"/>
                          <a:cs typeface="Calibri" panose="020F0502020204030204" pitchFamily="34" charset="0"/>
                        </a:rPr>
                      </a:br>
                      <a:r>
                        <a:rPr lang="en-US" sz="2000" dirty="0">
                          <a:effectLst/>
                          <a:latin typeface="Calibri" panose="020F0502020204030204" pitchFamily="34" charset="0"/>
                          <a:ea typeface="SimSun" panose="02010600030101010101" pitchFamily="2" charset="-122"/>
                          <a:cs typeface="Calibri" panose="020F0502020204030204" pitchFamily="34" charset="0"/>
                        </a:rPr>
                        <a:t>Organizes events on school-related topics and promote volunteering in schools and parent-teacher organizations </a:t>
                      </a:r>
                    </a:p>
                    <a:p>
                      <a:pPr marL="342900" marR="64135" lvl="0" indent="-342900">
                        <a:spcBef>
                          <a:spcPts val="0"/>
                        </a:spcBef>
                        <a:spcAft>
                          <a:spcPts val="0"/>
                        </a:spcAft>
                        <a:buClr>
                          <a:srgbClr val="000000"/>
                        </a:buClr>
                        <a:buFont typeface="Symbol" panose="05050102010706020507" pitchFamily="18" charset="2"/>
                        <a:buChar char=""/>
                      </a:pPr>
                      <a:r>
                        <a:rPr lang="en-US" sz="2400" b="1" dirty="0">
                          <a:effectLst/>
                          <a:latin typeface="Calibri" panose="020F0502020204030204" pitchFamily="34" charset="0"/>
                          <a:ea typeface="SimSun" panose="02010600030101010101" pitchFamily="2" charset="-122"/>
                          <a:cs typeface="Calibri" panose="020F0502020204030204" pitchFamily="34" charset="0"/>
                        </a:rPr>
                        <a:t>Community Services Committee</a:t>
                      </a:r>
                      <a:br>
                        <a:rPr lang="en-US" sz="2400" b="1" dirty="0">
                          <a:effectLst/>
                          <a:latin typeface="Calibri" panose="020F0502020204030204" pitchFamily="34" charset="0"/>
                          <a:ea typeface="SimSun" panose="02010600030101010101" pitchFamily="2" charset="-122"/>
                          <a:cs typeface="Calibri" panose="020F0502020204030204" pitchFamily="34" charset="0"/>
                        </a:rPr>
                      </a:br>
                      <a:r>
                        <a:rPr lang="en-US" sz="2000" dirty="0">
                          <a:effectLst/>
                          <a:latin typeface="Calibri" panose="020F0502020204030204" pitchFamily="34" charset="0"/>
                          <a:ea typeface="SimSun" panose="02010600030101010101" pitchFamily="2" charset="-122"/>
                          <a:cs typeface="Calibri" panose="020F0502020204030204" pitchFamily="34" charset="0"/>
                        </a:rPr>
                        <a:t>Organizes volunteers for CAAL organized or supported events; Oversee youth programs and administers our Presidential Volunteer Service Award</a:t>
                      </a:r>
                    </a:p>
                    <a:p>
                      <a:pPr marL="342900" marR="64135" lvl="0" indent="-342900">
                        <a:spcBef>
                          <a:spcPts val="0"/>
                        </a:spcBef>
                        <a:spcAft>
                          <a:spcPts val="0"/>
                        </a:spcAft>
                        <a:buClr>
                          <a:srgbClr val="000000"/>
                        </a:buClr>
                        <a:buFont typeface="Symbol" panose="05050102010706020507" pitchFamily="18" charset="2"/>
                        <a:buChar char=""/>
                      </a:pPr>
                      <a:r>
                        <a:rPr lang="en-US" sz="2400" b="1" dirty="0">
                          <a:effectLst/>
                          <a:latin typeface="Calibri" panose="020F0502020204030204" pitchFamily="34" charset="0"/>
                          <a:ea typeface="SimSun" panose="02010600030101010101" pitchFamily="2" charset="-122"/>
                          <a:cs typeface="Calibri" panose="020F0502020204030204" pitchFamily="34" charset="0"/>
                        </a:rPr>
                        <a:t>Culture Committee</a:t>
                      </a:r>
                      <a:br>
                        <a:rPr lang="en-US" sz="2400" b="1" dirty="0">
                          <a:effectLst/>
                          <a:latin typeface="Calibri" panose="020F0502020204030204" pitchFamily="34" charset="0"/>
                          <a:ea typeface="SimSun" panose="02010600030101010101" pitchFamily="2" charset="-122"/>
                          <a:cs typeface="Calibri" panose="020F0502020204030204" pitchFamily="34" charset="0"/>
                        </a:rPr>
                      </a:br>
                      <a:r>
                        <a:rPr lang="en-US" sz="2000" dirty="0">
                          <a:effectLst/>
                          <a:latin typeface="Calibri" panose="020F0502020204030204" pitchFamily="34" charset="0"/>
                          <a:ea typeface="SimSun" panose="02010600030101010101" pitchFamily="2" charset="-122"/>
                          <a:cs typeface="Calibri" panose="020F0502020204030204" pitchFamily="34" charset="0"/>
                        </a:rPr>
                        <a:t>Plans events to promote Chinese culture, advocate diversity, and foster cultural exchange</a:t>
                      </a:r>
                    </a:p>
                    <a:p>
                      <a:pPr marL="342900" marR="64135" lvl="0" indent="-342900">
                        <a:spcBef>
                          <a:spcPts val="0"/>
                        </a:spcBef>
                        <a:spcAft>
                          <a:spcPts val="0"/>
                        </a:spcAft>
                        <a:buClr>
                          <a:srgbClr val="000000"/>
                        </a:buClr>
                        <a:buFont typeface="Symbol" panose="05050102010706020507" pitchFamily="18" charset="2"/>
                        <a:buChar char=""/>
                      </a:pPr>
                      <a:r>
                        <a:rPr lang="en-US" sz="2400" b="1" dirty="0">
                          <a:effectLst/>
                          <a:latin typeface="Calibri" panose="020F0502020204030204" pitchFamily="34" charset="0"/>
                          <a:ea typeface="SimSun" panose="02010600030101010101" pitchFamily="2" charset="-122"/>
                          <a:cs typeface="Calibri" panose="020F0502020204030204" pitchFamily="34" charset="0"/>
                        </a:rPr>
                        <a:t>Communication and Outreach committee </a:t>
                      </a:r>
                    </a:p>
                    <a:p>
                      <a:pPr marL="365760" marR="64135" lvl="0" indent="0">
                        <a:spcBef>
                          <a:spcPts val="0"/>
                        </a:spcBef>
                        <a:spcAft>
                          <a:spcPts val="0"/>
                        </a:spcAft>
                        <a:buClr>
                          <a:srgbClr val="000000"/>
                        </a:buClr>
                        <a:buFontTx/>
                        <a:buNone/>
                      </a:pPr>
                      <a:r>
                        <a:rPr lang="en-US" sz="2000" dirty="0">
                          <a:effectLst/>
                          <a:latin typeface="Calibri" panose="020F0502020204030204" pitchFamily="34" charset="0"/>
                          <a:ea typeface="SimSun" panose="02010600030101010101" pitchFamily="2" charset="-122"/>
                          <a:cs typeface="Calibri" panose="020F0502020204030204" pitchFamily="34" charset="0"/>
                        </a:rPr>
                        <a:t>Promote Lexington and CAAL events in bilingual and bridge between Lexington and Chinese American Community</a:t>
                      </a:r>
                    </a:p>
                    <a:p>
                      <a:pPr marL="342900" marR="64135" lvl="0" indent="-342900">
                        <a:spcBef>
                          <a:spcPts val="0"/>
                        </a:spcBef>
                        <a:spcAft>
                          <a:spcPts val="0"/>
                        </a:spcAft>
                        <a:buClr>
                          <a:srgbClr val="000000"/>
                        </a:buClr>
                        <a:buFont typeface="Symbol" panose="05050102010706020507" pitchFamily="18" charset="2"/>
                        <a:buChar char=""/>
                      </a:pPr>
                      <a:endParaRPr lang="en-US" sz="2400" dirty="0">
                        <a:effectLst/>
                        <a:latin typeface="Calibri" panose="020F0502020204030204" pitchFamily="34" charset="0"/>
                        <a:ea typeface="SimSun" panose="02010600030101010101" pitchFamily="2" charset="-122"/>
                        <a:cs typeface="Calibri" panose="020F0502020204030204" pitchFamily="34" charset="0"/>
                      </a:endParaRPr>
                    </a:p>
                  </a:txBody>
                  <a:tcPr marL="108878" marR="54439" marT="0" marB="0">
                    <a:lnL>
                      <a:noFill/>
                    </a:lnL>
                    <a:lnR>
                      <a:noFill/>
                    </a:lnR>
                    <a:lnT>
                      <a:noFill/>
                    </a:lnT>
                    <a:lnB>
                      <a:noFill/>
                    </a:lnB>
                  </a:tcPr>
                </a:tc>
                <a:extLst>
                  <a:ext uri="{0D108BD9-81ED-4DB2-BD59-A6C34878D82A}">
                    <a16:rowId xmlns:a16="http://schemas.microsoft.com/office/drawing/2014/main" val="3702987927"/>
                  </a:ext>
                </a:extLst>
              </a:tr>
              <a:tr h="5833623">
                <a:tc>
                  <a:txBody>
                    <a:bodyPr/>
                    <a:lstStyle/>
                    <a:p>
                      <a:pPr marL="0" marR="64135" lvl="0" indent="0">
                        <a:spcBef>
                          <a:spcPts val="0"/>
                        </a:spcBef>
                        <a:spcAft>
                          <a:spcPts val="0"/>
                        </a:spcAft>
                        <a:buClr>
                          <a:srgbClr val="000000"/>
                        </a:buClr>
                        <a:buFont typeface="Symbol" panose="05050102010706020507" pitchFamily="18" charset="2"/>
                        <a:buNone/>
                      </a:pPr>
                      <a:endParaRPr lang="en-US" sz="2400" dirty="0">
                        <a:effectLst/>
                        <a:latin typeface="Calibri" panose="020F0502020204030204" pitchFamily="34" charset="0"/>
                        <a:ea typeface="SimSun" panose="02010600030101010101" pitchFamily="2" charset="-122"/>
                        <a:cs typeface="Calibri" panose="020F0502020204030204" pitchFamily="34" charset="0"/>
                      </a:endParaRPr>
                    </a:p>
                  </a:txBody>
                  <a:tcPr marL="108878" marR="54439" marT="0" marB="0">
                    <a:lnL>
                      <a:noFill/>
                    </a:lnL>
                    <a:lnR>
                      <a:noFill/>
                    </a:lnR>
                    <a:lnT>
                      <a:noFill/>
                    </a:lnT>
                    <a:lnB>
                      <a:noFill/>
                    </a:lnB>
                  </a:tcPr>
                </a:tc>
                <a:extLst>
                  <a:ext uri="{0D108BD9-81ED-4DB2-BD59-A6C34878D82A}">
                    <a16:rowId xmlns:a16="http://schemas.microsoft.com/office/drawing/2014/main" val="2955664053"/>
                  </a:ext>
                </a:extLst>
              </a:tr>
              <a:tr h="5833623">
                <a:tc>
                  <a:txBody>
                    <a:bodyPr/>
                    <a:lstStyle/>
                    <a:p>
                      <a:pPr marL="0" marR="64135" lvl="0" indent="0">
                        <a:spcBef>
                          <a:spcPts val="0"/>
                        </a:spcBef>
                        <a:spcAft>
                          <a:spcPts val="0"/>
                        </a:spcAft>
                        <a:buClr>
                          <a:srgbClr val="000000"/>
                        </a:buClr>
                        <a:buFont typeface="Symbol" panose="05050102010706020507" pitchFamily="18" charset="2"/>
                        <a:buNone/>
                      </a:pPr>
                      <a:endParaRPr lang="en-US" sz="2400" dirty="0">
                        <a:effectLst/>
                        <a:latin typeface="Calibri" panose="020F0502020204030204" pitchFamily="34" charset="0"/>
                        <a:ea typeface="SimSun" panose="02010600030101010101" pitchFamily="2" charset="-122"/>
                        <a:cs typeface="Calibri" panose="020F0502020204030204" pitchFamily="34" charset="0"/>
                      </a:endParaRPr>
                    </a:p>
                  </a:txBody>
                  <a:tcPr marL="108878" marR="54439" marT="0" marB="0">
                    <a:lnL>
                      <a:noFill/>
                    </a:lnL>
                    <a:lnR>
                      <a:noFill/>
                    </a:lnR>
                    <a:lnT>
                      <a:noFill/>
                    </a:lnT>
                    <a:lnB>
                      <a:noFill/>
                    </a:lnB>
                  </a:tcPr>
                </a:tc>
                <a:extLst>
                  <a:ext uri="{0D108BD9-81ED-4DB2-BD59-A6C34878D82A}">
                    <a16:rowId xmlns:a16="http://schemas.microsoft.com/office/drawing/2014/main" val="414149201"/>
                  </a:ext>
                </a:extLst>
              </a:tr>
            </a:tbl>
          </a:graphicData>
        </a:graphic>
      </p:graphicFrame>
      <p:sp>
        <p:nvSpPr>
          <p:cNvPr id="8" name="TextBox 7">
            <a:extLst>
              <a:ext uri="{FF2B5EF4-FFF2-40B4-BE49-F238E27FC236}">
                <a16:creationId xmlns:a16="http://schemas.microsoft.com/office/drawing/2014/main" id="{0B6D029C-F935-4AC0-BE34-141F89597733}"/>
              </a:ext>
            </a:extLst>
          </p:cNvPr>
          <p:cNvSpPr txBox="1"/>
          <p:nvPr/>
        </p:nvSpPr>
        <p:spPr>
          <a:xfrm>
            <a:off x="4055727" y="75501"/>
            <a:ext cx="2793842" cy="584775"/>
          </a:xfrm>
          <a:prstGeom prst="rect">
            <a:avLst/>
          </a:prstGeom>
          <a:noFill/>
        </p:spPr>
        <p:txBody>
          <a:bodyPr wrap="none" rtlCol="0">
            <a:spAutoFit/>
          </a:bodyPr>
          <a:lstStyle/>
          <a:p>
            <a:pPr marL="228600" marR="64135" indent="-173990">
              <a:spcBef>
                <a:spcPts val="1200"/>
              </a:spcBef>
              <a:spcAft>
                <a:spcPts val="720"/>
              </a:spcAft>
            </a:pPr>
            <a:r>
              <a:rPr lang="en-US" sz="3200" b="1" dirty="0">
                <a:solidFill>
                  <a:srgbClr val="0070C0"/>
                </a:solidFill>
                <a:ea typeface="SimSun" panose="02010600030101010101" pitchFamily="2" charset="-122"/>
              </a:rPr>
              <a:t>Committees</a:t>
            </a:r>
            <a:endParaRPr lang="en-US" sz="3200" dirty="0">
              <a:solidFill>
                <a:srgbClr val="0070C0"/>
              </a:solidFill>
              <a:latin typeface="+mn-lt"/>
              <a:ea typeface="SimSun" panose="02010600030101010101" pitchFamily="2" charset="-122"/>
            </a:endParaRPr>
          </a:p>
        </p:txBody>
      </p:sp>
    </p:spTree>
    <p:extLst>
      <p:ext uri="{BB962C8B-B14F-4D97-AF65-F5344CB8AC3E}">
        <p14:creationId xmlns:p14="http://schemas.microsoft.com/office/powerpoint/2010/main" val="2979702578"/>
      </p:ext>
    </p:extLst>
  </p:cSld>
  <p:clrMapOvr>
    <a:masterClrMapping/>
  </p:clrMapOvr>
  <p:transition spd="slow" advClick="0" advTm="4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438" y="-418872"/>
            <a:ext cx="3358993" cy="1875802"/>
          </a:xfrm>
          <a:prstGeom prst="rect">
            <a:avLst/>
          </a:prstGeom>
        </p:spPr>
      </p:pic>
      <p:sp>
        <p:nvSpPr>
          <p:cNvPr id="5" name="矩形 3">
            <a:extLst>
              <a:ext uri="{FF2B5EF4-FFF2-40B4-BE49-F238E27FC236}">
                <a16:creationId xmlns:a16="http://schemas.microsoft.com/office/drawing/2014/main" id="{E7ED657C-EC52-42AC-A330-0F786197B61A}"/>
              </a:ext>
            </a:extLst>
          </p:cNvPr>
          <p:cNvSpPr/>
          <p:nvPr/>
        </p:nvSpPr>
        <p:spPr>
          <a:xfrm flipV="1">
            <a:off x="3481432" y="659753"/>
            <a:ext cx="4689446" cy="45719"/>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a16="http://schemas.microsoft.com/office/drawing/2014/main" id="{6B87820C-026F-49AF-A184-707BC4B90D89}"/>
              </a:ext>
            </a:extLst>
          </p:cNvPr>
          <p:cNvSpPr txBox="1"/>
          <p:nvPr/>
        </p:nvSpPr>
        <p:spPr>
          <a:xfrm>
            <a:off x="2569459" y="100668"/>
            <a:ext cx="6420027" cy="584775"/>
          </a:xfrm>
          <a:prstGeom prst="rect">
            <a:avLst/>
          </a:prstGeom>
          <a:noFill/>
        </p:spPr>
        <p:txBody>
          <a:bodyPr wrap="none" rtlCol="0">
            <a:spAutoFit/>
          </a:bodyPr>
          <a:lstStyle/>
          <a:p>
            <a:pPr marL="228600" marR="64135" indent="-173990">
              <a:spcBef>
                <a:spcPts val="1200"/>
              </a:spcBef>
              <a:spcAft>
                <a:spcPts val="720"/>
              </a:spcAft>
            </a:pPr>
            <a:r>
              <a:rPr lang="en-US" sz="3200" b="1" dirty="0">
                <a:solidFill>
                  <a:srgbClr val="0070C0"/>
                </a:solidFill>
                <a:latin typeface="+mn-lt"/>
                <a:ea typeface="SimSun" panose="02010600030101010101" pitchFamily="2" charset="-122"/>
              </a:rPr>
              <a:t>Impact and Accomplishments</a:t>
            </a:r>
            <a:endParaRPr lang="en-US" sz="3200" dirty="0">
              <a:solidFill>
                <a:srgbClr val="0070C0"/>
              </a:solidFill>
              <a:latin typeface="+mn-lt"/>
              <a:ea typeface="SimSun" panose="02010600030101010101" pitchFamily="2" charset="-122"/>
            </a:endParaRPr>
          </a:p>
        </p:txBody>
      </p:sp>
      <p:sp>
        <p:nvSpPr>
          <p:cNvPr id="8" name="TextBox 7">
            <a:extLst>
              <a:ext uri="{FF2B5EF4-FFF2-40B4-BE49-F238E27FC236}">
                <a16:creationId xmlns:a16="http://schemas.microsoft.com/office/drawing/2014/main" id="{AD69D0DD-73E9-4BB1-8238-5ECF4276E90E}"/>
              </a:ext>
            </a:extLst>
          </p:cNvPr>
          <p:cNvSpPr txBox="1"/>
          <p:nvPr/>
        </p:nvSpPr>
        <p:spPr>
          <a:xfrm>
            <a:off x="397574" y="1086599"/>
            <a:ext cx="11794426" cy="2153282"/>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US" sz="24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With the rapid influx of Chinese families, CAAL has doubled its efforts to work with the town, the school system, and community organizations. </a:t>
            </a:r>
          </a:p>
          <a:p>
            <a:pPr marL="285750" marR="0" indent="-285750">
              <a:lnSpc>
                <a:spcPct val="107000"/>
              </a:lnSpc>
              <a:spcBef>
                <a:spcPts val="0"/>
              </a:spcBef>
              <a:spcAft>
                <a:spcPts val="800"/>
              </a:spcAft>
              <a:buFont typeface="Wingdings" panose="05000000000000000000" pitchFamily="2" charset="2"/>
              <a:buChar char="Ø"/>
            </a:pPr>
            <a:r>
              <a:rPr lang="en-US" sz="24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Most recently, CAAL has undertaken an epic $280,000 Covid relief campaign for the Lexington community and beyond. CAAL was also known for its massive "CAAL for Cary fundraising of $75,000". </a:t>
            </a:r>
          </a:p>
        </p:txBody>
      </p:sp>
    </p:spTree>
    <p:extLst>
      <p:ext uri="{BB962C8B-B14F-4D97-AF65-F5344CB8AC3E}">
        <p14:creationId xmlns:p14="http://schemas.microsoft.com/office/powerpoint/2010/main" val="2122543875"/>
      </p:ext>
    </p:extLst>
  </p:cSld>
  <p:clrMapOvr>
    <a:masterClrMapping/>
  </p:clrMapOvr>
  <p:transition spd="slow" advClick="0" advTm="4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4"/>
          <p:cNvPicPr preferRelativeResize="0"/>
          <p:nvPr/>
        </p:nvPicPr>
        <p:blipFill rotWithShape="1">
          <a:blip r:embed="rId3">
            <a:alphaModFix/>
          </a:blip>
          <a:srcRect/>
          <a:stretch/>
        </p:blipFill>
        <p:spPr>
          <a:xfrm>
            <a:off x="1746430" y="871672"/>
            <a:ext cx="8266775" cy="5764138"/>
          </a:xfrm>
          <a:prstGeom prst="rect">
            <a:avLst/>
          </a:prstGeom>
          <a:noFill/>
          <a:ln>
            <a:noFill/>
          </a:ln>
        </p:spPr>
      </p:pic>
      <p:sp>
        <p:nvSpPr>
          <p:cNvPr id="110" name="Google Shape;110;p24"/>
          <p:cNvSpPr txBox="1"/>
          <p:nvPr/>
        </p:nvSpPr>
        <p:spPr>
          <a:xfrm>
            <a:off x="-96550" y="170916"/>
            <a:ext cx="4668550" cy="4470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chemeClr val="accent1"/>
              </a:buClr>
              <a:buSzPts val="2400"/>
              <a:buFont typeface="Calibri"/>
              <a:buNone/>
            </a:pPr>
            <a:r>
              <a:rPr lang="en-US" sz="2800" b="1">
                <a:solidFill>
                  <a:srgbClr val="0070C0"/>
                </a:solidFill>
                <a:latin typeface="Calibri"/>
                <a:ea typeface="Calibri"/>
                <a:cs typeface="Calibri"/>
                <a:sym typeface="Calibri"/>
              </a:rPr>
              <a:t>CAAL for Cary Fundraising</a:t>
            </a:r>
            <a:endParaRPr sz="2800">
              <a:solidFill>
                <a:srgbClr val="0070C0"/>
              </a:solidFill>
              <a:latin typeface="Microsoft Yahei"/>
              <a:ea typeface="Microsoft Yahei"/>
              <a:cs typeface="Microsoft Yahei"/>
              <a:sym typeface="Microsoft Yahe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30" descr="A group of people posing for a photo in front of a statue&#10;&#10;Description automatically generated"/>
          <p:cNvPicPr preferRelativeResize="0"/>
          <p:nvPr/>
        </p:nvPicPr>
        <p:blipFill rotWithShape="1">
          <a:blip r:embed="rId3">
            <a:alphaModFix/>
          </a:blip>
          <a:srcRect/>
          <a:stretch/>
        </p:blipFill>
        <p:spPr>
          <a:xfrm>
            <a:off x="464526" y="1409886"/>
            <a:ext cx="5812733" cy="4336844"/>
          </a:xfrm>
          <a:prstGeom prst="rect">
            <a:avLst/>
          </a:prstGeom>
          <a:noFill/>
          <a:ln>
            <a:noFill/>
          </a:ln>
        </p:spPr>
      </p:pic>
      <p:sp>
        <p:nvSpPr>
          <p:cNvPr id="150" name="Google Shape;150;p30"/>
          <p:cNvSpPr txBox="1"/>
          <p:nvPr/>
        </p:nvSpPr>
        <p:spPr>
          <a:xfrm>
            <a:off x="538387" y="162370"/>
            <a:ext cx="5905142" cy="447041"/>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chemeClr val="accent1"/>
              </a:buClr>
              <a:buSzPts val="2400"/>
              <a:buFont typeface="Calibri"/>
              <a:buNone/>
            </a:pPr>
            <a:r>
              <a:rPr lang="en-US" sz="2800" b="1">
                <a:solidFill>
                  <a:srgbClr val="0070C0"/>
                </a:solidFill>
                <a:latin typeface="Calibri"/>
                <a:ea typeface="Calibri"/>
                <a:cs typeface="Calibri"/>
                <a:sym typeface="Calibri"/>
              </a:rPr>
              <a:t>COVID relief campaign raising $280K</a:t>
            </a:r>
            <a:endParaRPr sz="2800">
              <a:solidFill>
                <a:srgbClr val="0070C0"/>
              </a:solidFill>
              <a:latin typeface="Microsoft Yahei"/>
              <a:ea typeface="Microsoft Yahei"/>
              <a:cs typeface="Microsoft Yahei"/>
              <a:sym typeface="Microsoft Yahei"/>
            </a:endParaRPr>
          </a:p>
        </p:txBody>
      </p:sp>
      <p:pic>
        <p:nvPicPr>
          <p:cNvPr id="151" name="Google Shape;151;p30"/>
          <p:cNvPicPr preferRelativeResize="0"/>
          <p:nvPr/>
        </p:nvPicPr>
        <p:blipFill rotWithShape="1">
          <a:blip r:embed="rId4">
            <a:alphaModFix/>
          </a:blip>
          <a:srcRect/>
          <a:stretch/>
        </p:blipFill>
        <p:spPr>
          <a:xfrm>
            <a:off x="6552052" y="1316946"/>
            <a:ext cx="4936796" cy="4946651"/>
          </a:xfrm>
          <a:prstGeom prst="rect">
            <a:avLst/>
          </a:prstGeom>
          <a:noFill/>
          <a:ln>
            <a:noFill/>
          </a:ln>
        </p:spPr>
      </p:pic>
      <p:sp>
        <p:nvSpPr>
          <p:cNvPr id="152" name="Google Shape;152;p30"/>
          <p:cNvSpPr/>
          <p:nvPr/>
        </p:nvSpPr>
        <p:spPr>
          <a:xfrm>
            <a:off x="3500755" y="692721"/>
            <a:ext cx="5072794" cy="45719"/>
          </a:xfrm>
          <a:prstGeom prst="rect">
            <a:avLst/>
          </a:prstGeom>
          <a:gradFill>
            <a:gsLst>
              <a:gs pos="0">
                <a:srgbClr val="007BD3"/>
              </a:gs>
              <a:gs pos="100000">
                <a:srgbClr val="03437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icrosoft Yahei"/>
              <a:ea typeface="Microsoft Yahei"/>
              <a:cs typeface="Microsoft Yahei"/>
              <a:sym typeface="Microsoft Yahe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40,&quot;width&quot;:851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40,&quot;width&quot;:8510}"/>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40,&quot;width&quot;:851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40,&quot;width&quot;:8510}"/>
</p:tagLst>
</file>

<file path=ppt/theme/theme1.xml><?xml version="1.0" encoding="utf-8"?>
<a:theme xmlns:a="http://schemas.openxmlformats.org/drawingml/2006/main" name="第一PPT，www.1ppt.com">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q5kms5nq">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504B874548654DB74AF8FF99312F98" ma:contentTypeVersion="16" ma:contentTypeDescription="Create a new document." ma:contentTypeScope="" ma:versionID="7522782a2ad9b626418096e0f0f3818a">
  <xsd:schema xmlns:xsd="http://www.w3.org/2001/XMLSchema" xmlns:xs="http://www.w3.org/2001/XMLSchema" xmlns:p="http://schemas.microsoft.com/office/2006/metadata/properties" xmlns:ns2="0dd97fd4-f518-4eec-a56e-f6b5bf8ae9ca" xmlns:ns3="cc025d8f-2da0-4bd9-b0d4-97e2f0e657fc" targetNamespace="http://schemas.microsoft.com/office/2006/metadata/properties" ma:root="true" ma:fieldsID="b098549b6f1d0f39502c904426e96294" ns2:_="" ns3:_="">
    <xsd:import namespace="0dd97fd4-f518-4eec-a56e-f6b5bf8ae9ca"/>
    <xsd:import namespace="cc025d8f-2da0-4bd9-b0d4-97e2f0e657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97fd4-f518-4eec-a56e-f6b5bf8ae9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2437fc5-bfd8-4815-8a75-d6ddabacc34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c025d8f-2da0-4bd9-b0d4-97e2f0e657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3bfce0c-472a-45c1-a62d-db8867fcaf58}" ma:internalName="TaxCatchAll" ma:showField="CatchAllData" ma:web="cc025d8f-2da0-4bd9-b0d4-97e2f0e657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676B8D-6848-4E25-BDDE-8D68E458543F}"/>
</file>

<file path=customXml/itemProps2.xml><?xml version="1.0" encoding="utf-8"?>
<ds:datastoreItem xmlns:ds="http://schemas.openxmlformats.org/officeDocument/2006/customXml" ds:itemID="{96E830DD-70E1-4454-A417-3155A6FC7141}"/>
</file>

<file path=docProps/app.xml><?xml version="1.0" encoding="utf-8"?>
<Properties xmlns="http://schemas.openxmlformats.org/officeDocument/2006/extended-properties" xmlns:vt="http://schemas.openxmlformats.org/officeDocument/2006/docPropsVTypes">
  <Template>包图主题2</Template>
  <TotalTime>644</TotalTime>
  <Words>1253</Words>
  <Application>Microsoft Office PowerPoint</Application>
  <PresentationFormat>Widescreen</PresentationFormat>
  <Paragraphs>185</Paragraphs>
  <Slides>30</Slides>
  <Notes>19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等线</vt:lpstr>
      <vt:lpstr>inherit</vt:lpstr>
      <vt:lpstr>Arial</vt:lpstr>
      <vt:lpstr>Calibri</vt:lpstr>
      <vt:lpstr>Lato</vt:lpstr>
      <vt:lpstr>Lato Light</vt:lpstr>
      <vt:lpstr>Microsoft Yahei</vt:lpstr>
      <vt:lpstr>Microsoft Yahei</vt:lpstr>
      <vt:lpstr>SimSun</vt:lpstr>
      <vt:lpstr>Symbol</vt:lpstr>
      <vt:lpstr>Times New Roman</vt:lpstr>
      <vt:lpstr>Wingdings</vt:lpstr>
      <vt:lpstr>第一PPT，www.1ppt.com</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建筑</dc:title>
  <dc:creator>第一PPT</dc:creator>
  <cp:keywords>www.1ppt.com</cp:keywords>
  <dc:description>www.1ppt.com</dc:description>
  <cp:lastModifiedBy>Melanie Lin</cp:lastModifiedBy>
  <cp:revision>176</cp:revision>
  <dcterms:created xsi:type="dcterms:W3CDTF">2017-08-18T03:02:00Z</dcterms:created>
  <dcterms:modified xsi:type="dcterms:W3CDTF">2022-12-08T21:31:11Z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